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8" y="-1876561"/>
            <a:ext cx="17693999" cy="1598796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0"/>
            <a:ext cx="7776000" cy="1090771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30</cp:revision>
  <dcterms:created xsi:type="dcterms:W3CDTF">2024-12-11T00:55:58Z</dcterms:created>
  <dcterms:modified xsi:type="dcterms:W3CDTF">2025-02-07T08:24:10Z</dcterms:modified>
</cp:coreProperties>
</file>