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"/>
            <a:ext cx="7777777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        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2025-02-10T08:35:10Z</dcterms:modified>
</cp:coreProperties>
</file>