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" y="1449"/>
            <a:ext cx="7714512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0"/>
            <a:ext cx="7775554" cy="1090771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        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ja-JP" altLang="en-US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〒○○○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東京都○○市○○丁目○○番地○○号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FAX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月吉日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31</cp:revision>
  <dcterms:created xsi:type="dcterms:W3CDTF">2024-12-11T00:55:58Z</dcterms:created>
  <dcterms:modified xsi:type="dcterms:W3CDTF">2025-02-10T08:42:53Z</dcterms:modified>
</cp:coreProperties>
</file>