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12" y="-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93288" y="-1876561"/>
            <a:ext cx="17693999" cy="1598796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9"/>
            <a:ext cx="7777777" cy="1090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1211"/>
            <a:ext cx="7775999" cy="1090529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51266" y="6837856"/>
            <a:ext cx="6694869" cy="73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        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624" y="4362126"/>
            <a:ext cx="7714511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ja-JP" altLang="en-US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東京都○○市○○丁目○○番地○○号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月吉日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321" y="1911414"/>
            <a:ext cx="2259600" cy="9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85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31</cp:revision>
  <dcterms:created xsi:type="dcterms:W3CDTF">2024-12-11T00:55:58Z</dcterms:created>
  <dcterms:modified xsi:type="dcterms:W3CDTF">2025-02-10T08:51:46Z</dcterms:modified>
</cp:coreProperties>
</file>