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12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F022-B4E7-40FB-AA1D-160E9F4A8804}" type="datetimeFigureOut">
              <a:rPr kumimoji="1" lang="ja-JP" altLang="en-US" smtClean="0"/>
              <a:t>2025/2/10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4F3-2784-474F-B5E1-0DA069BE4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914"/>
            <a:ext cx="7776000" cy="10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1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93287" y="-1876561"/>
            <a:ext cx="17693997" cy="1598796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2" y="1449"/>
            <a:ext cx="7714512" cy="1090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1524"/>
            <a:ext cx="7775554" cy="1090466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51266" y="6837856"/>
            <a:ext cx="6694869" cy="73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        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624" y="4362126"/>
            <a:ext cx="7714511" cy="35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2"/>
              </a:spcBef>
            </a:pPr>
            <a:r>
              <a:rPr lang="ja-JP" altLang="ja-JP" sz="1632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ja-JP" altLang="en-US" sz="1632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のご案内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68735" y="2926819"/>
            <a:ext cx="3171136" cy="11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株式会社○○○○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〒○○○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東京都○○市○○丁目○○番地○○号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○○○○○○○○○○○○○○○○○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TEL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：○○○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FAX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：○○○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68735" y="1242265"/>
            <a:ext cx="3171136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月吉日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321" y="1911414"/>
            <a:ext cx="2259600" cy="93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8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608</TotalTime>
  <Words>85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Ｐ明朝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 美遊</dc:creator>
  <cp:lastModifiedBy>岡崎 美遊</cp:lastModifiedBy>
  <cp:revision>32</cp:revision>
  <dcterms:created xsi:type="dcterms:W3CDTF">2024-12-11T00:55:58Z</dcterms:created>
  <dcterms:modified xsi:type="dcterms:W3CDTF">2025-02-10T08:53:42Z</dcterms:modified>
</cp:coreProperties>
</file>