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3"/>
  </p:handoutMasterIdLst>
  <p:sldIdLst>
    <p:sldId id="256" r:id="rId2"/>
  </p:sldIdLst>
  <p:sldSz cx="7775575" cy="10907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2" d="100"/>
          <a:sy n="72" d="100"/>
        </p:scale>
        <p:origin x="30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6" d="100"/>
          <a:sy n="76" d="100"/>
        </p:scale>
        <p:origin x="30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B8F022-B4E7-40FB-AA1D-160E9F4A8804}" type="datetimeFigureOut">
              <a:rPr kumimoji="1" lang="ja-JP" altLang="en-US" smtClean="0"/>
              <a:t>2025/2/12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F244F3-2784-474F-B5E1-0DA069BE405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9620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3" y="914"/>
            <a:ext cx="7776000" cy="1090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01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93287" y="-1876561"/>
            <a:ext cx="17693997" cy="15987964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2" y="1449"/>
            <a:ext cx="7714512" cy="1090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31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524"/>
            <a:ext cx="7775553" cy="10904665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051266" y="6837856"/>
            <a:ext cx="6694869" cy="73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>
              <a:spcBef>
                <a:spcPts val="612"/>
              </a:spcBef>
            </a:pP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■〇〇〇〇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	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〇枚        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1624" y="4362126"/>
            <a:ext cx="7714511" cy="35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02"/>
              </a:spcBef>
            </a:pPr>
            <a:r>
              <a:rPr lang="ja-JP" altLang="ja-JP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ja-JP" altLang="en-US" sz="1632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のご案内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568735" y="2926819"/>
            <a:ext cx="3171136" cy="11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株式会社○○○○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〒○○○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東京都○○市○○丁目○○番地○○号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○○○○○○○○○○○○○○○○○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TEL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</a:p>
          <a:p>
            <a:pPr algn="r">
              <a:spcBef>
                <a:spcPts val="102"/>
              </a:spcBef>
            </a:pP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FAX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：○○○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r>
              <a:rPr lang="en-US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-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○○○○</a:t>
            </a:r>
            <a:endParaRPr lang="en-US" altLang="ja-JP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568735" y="1242265"/>
            <a:ext cx="3171136" cy="254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spcBef>
                <a:spcPts val="102"/>
              </a:spcBef>
            </a:pP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年</a:t>
            </a:r>
            <a:r>
              <a:rPr lang="ja-JP" altLang="ja-JP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○</a:t>
            </a:r>
            <a:r>
              <a:rPr lang="ja-JP" altLang="en-US" sz="1020" dirty="0">
                <a:latin typeface="ＭＳ Ｐ明朝" panose="02020600040205080304" pitchFamily="18" charset="-128"/>
                <a:ea typeface="ＭＳ Ｐ明朝" panose="02020600040205080304" pitchFamily="18" charset="-128"/>
              </a:rPr>
              <a:t>月吉日</a:t>
            </a:r>
            <a:endParaRPr kumimoji="1" lang="ja-JP" altLang="en-US" sz="1020" dirty="0">
              <a:latin typeface="ＭＳ Ｐ明朝" panose="02020600040205080304" pitchFamily="18" charset="-128"/>
              <a:ea typeface="ＭＳ Ｐ明朝" panose="02020600040205080304" pitchFamily="18" charset="-128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321" y="1911414"/>
            <a:ext cx="2259600" cy="9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58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608</TotalTime>
  <Words>85</Words>
  <Application>Microsoft Office PowerPoint</Application>
  <PresentationFormat>ユーザー設定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Ｐ明朝</vt:lpstr>
      <vt:lpstr>游ゴシック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岡崎 美遊</dc:creator>
  <cp:lastModifiedBy>岡崎 美遊</cp:lastModifiedBy>
  <cp:revision>33</cp:revision>
  <dcterms:created xsi:type="dcterms:W3CDTF">2024-12-11T00:55:58Z</dcterms:created>
  <dcterms:modified xsi:type="dcterms:W3CDTF">2025-02-12T02:55:35Z</dcterms:modified>
</cp:coreProperties>
</file>