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7" y="-1876561"/>
            <a:ext cx="17693996" cy="1598796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524"/>
            <a:ext cx="7775553" cy="1090466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34</cp:revision>
  <dcterms:created xsi:type="dcterms:W3CDTF">2024-12-11T00:55:58Z</dcterms:created>
  <dcterms:modified xsi:type="dcterms:W3CDTF">2025-02-12T08:53:50Z</dcterms:modified>
</cp:coreProperties>
</file>