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8" y="-1876561"/>
            <a:ext cx="17693999" cy="1598796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9"/>
            <a:ext cx="7777777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■〇〇〇〇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〇枚        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ja-JP" altLang="en-US" sz="1632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東京都○○市○○丁目○○番地○○号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FAX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r>
              <a:rPr lang="en-US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-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○○○○</a:t>
            </a:r>
            <a:endParaRPr lang="en-US" altLang="ja-JP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</a:t>
            </a:r>
            <a:r>
              <a:rPr lang="ja-JP" altLang="ja-JP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</a:t>
            </a:r>
            <a:r>
              <a:rPr lang="ja-JP" altLang="en-US" sz="10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月吉日</a:t>
            </a:r>
            <a:endParaRPr kumimoji="1" lang="ja-JP" altLang="en-US" sz="102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30</cp:revision>
  <dcterms:created xsi:type="dcterms:W3CDTF">2024-12-11T00:55:58Z</dcterms:created>
  <dcterms:modified xsi:type="dcterms:W3CDTF">2025-02-14T07:03:03Z</dcterms:modified>
</cp:coreProperties>
</file>