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handoutMasterIdLst>
    <p:handoutMasterId r:id="rId3"/>
  </p:handoutMasterIdLst>
  <p:sldIdLst>
    <p:sldId id="256" r:id="rId2"/>
  </p:sldIdLst>
  <p:sldSz cx="7775575" cy="109077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50" d="100"/>
          <a:sy n="50" d="100"/>
        </p:scale>
        <p:origin x="3552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6" d="100"/>
          <a:sy n="76" d="100"/>
        </p:scale>
        <p:origin x="305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B8F022-B4E7-40FB-AA1D-160E9F4A8804}" type="datetimeFigureOut">
              <a:rPr kumimoji="1" lang="ja-JP" altLang="en-US" smtClean="0"/>
              <a:t>2025/10/10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F244F3-2784-474F-B5E1-0DA069BE40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19620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3" y="914"/>
            <a:ext cx="7776000" cy="10905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014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993288" y="-1876415"/>
            <a:ext cx="17693999" cy="15987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731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" y="0"/>
            <a:ext cx="7775554" cy="10907713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217714" y="4362126"/>
            <a:ext cx="7332617" cy="350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02"/>
              </a:spcBef>
            </a:pPr>
            <a:r>
              <a:rPr lang="ja-JP" altLang="ja-JP" sz="1632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  <a:r>
              <a:rPr lang="ja-JP" altLang="en-US" sz="1632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のご案内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568735" y="2926819"/>
            <a:ext cx="3171136" cy="1120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株式会社○○○○</a:t>
            </a:r>
          </a:p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〒○○○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-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</a:p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東京都○○市○○丁目○○番地○○号</a:t>
            </a:r>
            <a:endParaRPr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○○○○○○○○○○○○○○○○○</a:t>
            </a:r>
          </a:p>
          <a:p>
            <a:pPr algn="r">
              <a:spcBef>
                <a:spcPts val="102"/>
              </a:spcBef>
            </a:pP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TEL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：○○○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-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-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</a:p>
          <a:p>
            <a:pPr algn="r">
              <a:spcBef>
                <a:spcPts val="102"/>
              </a:spcBef>
            </a:pP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FAX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：○○○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-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-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  <a:endParaRPr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568735" y="1242265"/>
            <a:ext cx="3171136" cy="254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</a:t>
            </a: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</a:t>
            </a: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月吉日</a:t>
            </a:r>
            <a:endParaRPr kumimoji="1" lang="ja-JP" altLang="en-US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98555" y="1911414"/>
            <a:ext cx="2255131" cy="937527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1ABB37C-9414-E0CF-1529-D70DC91DBF8B}"/>
              </a:ext>
            </a:extLst>
          </p:cNvPr>
          <p:cNvSpPr txBox="1"/>
          <p:nvPr/>
        </p:nvSpPr>
        <p:spPr>
          <a:xfrm>
            <a:off x="1051266" y="1574476"/>
            <a:ext cx="2517469" cy="254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02"/>
              </a:spcBef>
            </a:pP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各位</a:t>
            </a:r>
            <a:endParaRPr kumimoji="1" lang="ja-JP" altLang="en-US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35EEB95-5755-B269-A32F-5CC8644640A7}"/>
              </a:ext>
            </a:extLst>
          </p:cNvPr>
          <p:cNvSpPr txBox="1"/>
          <p:nvPr/>
        </p:nvSpPr>
        <p:spPr>
          <a:xfrm>
            <a:off x="1051266" y="4970299"/>
            <a:ext cx="5688605" cy="2511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12"/>
              </a:spcBef>
            </a:pP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拝啓　時下ますますご清栄のこととお喜び申し上げます。</a:t>
            </a:r>
            <a:endParaRPr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spcBef>
                <a:spcPts val="612"/>
              </a:spcBef>
            </a:pPr>
            <a:endParaRPr kumimoji="1"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spcBef>
                <a:spcPts val="612"/>
              </a:spcBef>
            </a:pPr>
            <a:r>
              <a:rPr kumimoji="1"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早速ではございますが、下記の通り、資料を送付させていただきますので、ご覧いただけますと幸いです。内容につきまして、ご不明な点がございましたら遠慮なくお申し付けください。</a:t>
            </a:r>
            <a:endParaRPr kumimoji="1"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r">
              <a:spcBef>
                <a:spcPts val="612"/>
              </a:spcBef>
            </a:pPr>
            <a:r>
              <a:rPr kumimoji="1"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敬具</a:t>
            </a:r>
            <a:endParaRPr kumimoji="1"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r">
              <a:spcBef>
                <a:spcPts val="612"/>
              </a:spcBef>
            </a:pPr>
            <a:endParaRPr kumimoji="1"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>
              <a:spcBef>
                <a:spcPts val="612"/>
              </a:spcBef>
            </a:pPr>
            <a:r>
              <a:rPr kumimoji="1"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  <a:endParaRPr kumimoji="1"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>
              <a:spcBef>
                <a:spcPts val="612"/>
              </a:spcBef>
            </a:pPr>
            <a:endParaRPr kumimoji="1"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spcBef>
                <a:spcPts val="612"/>
              </a:spcBef>
            </a:pP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■〇〇〇〇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〇枚</a:t>
            </a:r>
            <a:endParaRPr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spcBef>
                <a:spcPts val="612"/>
              </a:spcBef>
            </a:pP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■〇〇〇〇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〇枚</a:t>
            </a:r>
            <a:endParaRPr kumimoji="1" lang="ja-JP" altLang="en-US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spcBef>
                <a:spcPts val="612"/>
              </a:spcBef>
            </a:pP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■〇〇〇〇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〇枚</a:t>
            </a:r>
            <a:endParaRPr kumimoji="1" lang="ja-JP" altLang="en-US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F30507F-388C-D6C5-BA45-4804DC85E018}"/>
              </a:ext>
            </a:extLst>
          </p:cNvPr>
          <p:cNvSpPr txBox="1"/>
          <p:nvPr/>
        </p:nvSpPr>
        <p:spPr>
          <a:xfrm>
            <a:off x="1120935" y="8456724"/>
            <a:ext cx="5688605" cy="24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612"/>
              </a:spcBef>
            </a:pPr>
            <a:r>
              <a:rPr kumimoji="1"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</p:txBody>
      </p:sp>
    </p:spTree>
    <p:extLst>
      <p:ext uri="{BB962C8B-B14F-4D97-AF65-F5344CB8AC3E}">
        <p14:creationId xmlns:p14="http://schemas.microsoft.com/office/powerpoint/2010/main" val="7635807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615</TotalTime>
  <Words>137</Words>
  <Application>Microsoft Office PowerPoint</Application>
  <PresentationFormat>ユーザー設定</PresentationFormat>
  <Paragraphs>20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游ゴシック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岡崎 美遊</dc:creator>
  <cp:lastModifiedBy>岡崎 美遊</cp:lastModifiedBy>
  <cp:revision>31</cp:revision>
  <dcterms:created xsi:type="dcterms:W3CDTF">2024-12-11T00:55:58Z</dcterms:created>
  <dcterms:modified xsi:type="dcterms:W3CDTF">2025-10-10T04:29:31Z</dcterms:modified>
</cp:coreProperties>
</file>