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4" r:id="rId1"/>
  </p:sldMasterIdLst>
  <p:handoutMasterIdLst>
    <p:handoutMasterId r:id="rId3"/>
  </p:handoutMasterIdLst>
  <p:sldIdLst>
    <p:sldId id="256" r:id="rId2"/>
  </p:sldIdLst>
  <p:sldSz cx="7775575" cy="109077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70" d="100"/>
          <a:sy n="70" d="100"/>
        </p:scale>
        <p:origin x="3066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76" d="100"/>
          <a:sy n="76" d="100"/>
        </p:scale>
        <p:origin x="3054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handoutMaster" Target="handoutMasters/handout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4B8F022-B4E7-40FB-AA1D-160E9F4A8804}" type="datetimeFigureOut">
              <a:rPr kumimoji="1" lang="ja-JP" altLang="en-US" smtClean="0"/>
              <a:t>2025/10/10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4F244F3-2784-474F-B5E1-0DA069BE405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8196207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13" y="914"/>
            <a:ext cx="7776000" cy="109058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30144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図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4993288" y="-1876415"/>
            <a:ext cx="17693999" cy="159876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67319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</p:sldLayoutIdLst>
  <p:txStyles>
    <p:titleStyle>
      <a:lvl1pPr algn="l" defTabSz="777514" rtl="0" eaLnBrk="1" latinLnBrk="0" hangingPunct="1">
        <a:lnSpc>
          <a:spcPct val="90000"/>
        </a:lnSpc>
        <a:spcBef>
          <a:spcPct val="0"/>
        </a:spcBef>
        <a:buNone/>
        <a:defRPr kumimoji="1" sz="374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79" indent="-194379" algn="l" defTabSz="777514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kumimoji="1" sz="2381" kern="1200">
          <a:solidFill>
            <a:schemeClr val="tx1"/>
          </a:solidFill>
          <a:latin typeface="+mn-lt"/>
          <a:ea typeface="+mn-ea"/>
          <a:cs typeface="+mn-cs"/>
        </a:defRPr>
      </a:lvl1pPr>
      <a:lvl2pPr marL="5831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2pPr>
      <a:lvl3pPr marL="971893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360650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749407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図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213" y="1211"/>
            <a:ext cx="7776000" cy="10905291"/>
          </a:xfrm>
          <a:prstGeom prst="rect">
            <a:avLst/>
          </a:prstGeom>
        </p:spPr>
      </p:pic>
      <p:sp>
        <p:nvSpPr>
          <p:cNvPr id="13" name="テキスト ボックス 12"/>
          <p:cNvSpPr txBox="1"/>
          <p:nvPr/>
        </p:nvSpPr>
        <p:spPr>
          <a:xfrm>
            <a:off x="217714" y="4362126"/>
            <a:ext cx="7332617" cy="350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102"/>
              </a:spcBef>
            </a:pPr>
            <a:r>
              <a:rPr lang="ja-JP" altLang="ja-JP" sz="1632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○○○○</a:t>
            </a:r>
            <a:r>
              <a:rPr lang="ja-JP" altLang="en-US" sz="1632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のご案内</a:t>
            </a: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3568735" y="2926819"/>
            <a:ext cx="3171136" cy="11204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spcBef>
                <a:spcPts val="102"/>
              </a:spcBef>
            </a:pPr>
            <a:r>
              <a:rPr lang="ja-JP" altLang="ja-JP" sz="102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株式会社○○○○</a:t>
            </a:r>
          </a:p>
          <a:p>
            <a:pPr algn="r">
              <a:spcBef>
                <a:spcPts val="102"/>
              </a:spcBef>
            </a:pPr>
            <a:r>
              <a:rPr lang="ja-JP" altLang="ja-JP" sz="102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〒○○○</a:t>
            </a:r>
            <a:r>
              <a:rPr lang="en-US" altLang="ja-JP" sz="102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-</a:t>
            </a:r>
            <a:r>
              <a:rPr lang="ja-JP" altLang="ja-JP" sz="102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○○○○</a:t>
            </a:r>
          </a:p>
          <a:p>
            <a:pPr algn="r">
              <a:spcBef>
                <a:spcPts val="102"/>
              </a:spcBef>
            </a:pPr>
            <a:r>
              <a:rPr lang="ja-JP" altLang="ja-JP" sz="102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東京都○○市○○丁目○○番地○○号</a:t>
            </a:r>
            <a:endParaRPr lang="en-US" altLang="ja-JP" sz="102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r">
              <a:spcBef>
                <a:spcPts val="102"/>
              </a:spcBef>
            </a:pPr>
            <a:r>
              <a:rPr lang="ja-JP" altLang="ja-JP" sz="102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○○○○○○○○○○○○○○○○○</a:t>
            </a:r>
          </a:p>
          <a:p>
            <a:pPr algn="r">
              <a:spcBef>
                <a:spcPts val="102"/>
              </a:spcBef>
            </a:pPr>
            <a:r>
              <a:rPr lang="en-US" altLang="ja-JP" sz="102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TEL</a:t>
            </a:r>
            <a:r>
              <a:rPr lang="ja-JP" altLang="ja-JP" sz="102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：○○○</a:t>
            </a:r>
            <a:r>
              <a:rPr lang="en-US" altLang="ja-JP" sz="102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-</a:t>
            </a:r>
            <a:r>
              <a:rPr lang="ja-JP" altLang="ja-JP" sz="102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○○○○</a:t>
            </a:r>
            <a:r>
              <a:rPr lang="en-US" altLang="ja-JP" sz="102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-</a:t>
            </a:r>
            <a:r>
              <a:rPr lang="ja-JP" altLang="ja-JP" sz="102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○○○○</a:t>
            </a:r>
          </a:p>
          <a:p>
            <a:pPr algn="r">
              <a:spcBef>
                <a:spcPts val="102"/>
              </a:spcBef>
            </a:pPr>
            <a:r>
              <a:rPr lang="en-US" altLang="ja-JP" sz="102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FAX</a:t>
            </a:r>
            <a:r>
              <a:rPr lang="ja-JP" altLang="ja-JP" sz="102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：○○○</a:t>
            </a:r>
            <a:r>
              <a:rPr lang="en-US" altLang="ja-JP" sz="102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-</a:t>
            </a:r>
            <a:r>
              <a:rPr lang="ja-JP" altLang="ja-JP" sz="102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○○○○</a:t>
            </a:r>
            <a:r>
              <a:rPr lang="en-US" altLang="ja-JP" sz="102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-</a:t>
            </a:r>
            <a:r>
              <a:rPr lang="ja-JP" altLang="ja-JP" sz="102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○○○○</a:t>
            </a:r>
            <a:endParaRPr lang="en-US" altLang="ja-JP" sz="102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3568735" y="1242265"/>
            <a:ext cx="3171136" cy="2543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spcBef>
                <a:spcPts val="102"/>
              </a:spcBef>
            </a:pPr>
            <a:r>
              <a:rPr lang="ja-JP" altLang="ja-JP" sz="102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○○</a:t>
            </a:r>
            <a:r>
              <a:rPr lang="ja-JP" altLang="en-US" sz="102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</a:t>
            </a:r>
            <a:r>
              <a:rPr lang="ja-JP" altLang="ja-JP" sz="102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○</a:t>
            </a:r>
            <a:r>
              <a:rPr lang="ja-JP" altLang="en-US" sz="102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月吉日</a:t>
            </a:r>
            <a:endParaRPr kumimoji="1" lang="ja-JP" altLang="en-US" sz="102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pic>
        <p:nvPicPr>
          <p:cNvPr id="17" name="図 1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398555" y="1911414"/>
            <a:ext cx="2255131" cy="937527"/>
          </a:xfrm>
          <a:prstGeom prst="rect">
            <a:avLst/>
          </a:prstGeom>
        </p:spPr>
      </p:pic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A1ABB37C-9414-E0CF-1529-D70DC91DBF8B}"/>
              </a:ext>
            </a:extLst>
          </p:cNvPr>
          <p:cNvSpPr txBox="1"/>
          <p:nvPr/>
        </p:nvSpPr>
        <p:spPr>
          <a:xfrm>
            <a:off x="1051266" y="1574476"/>
            <a:ext cx="2517469" cy="2543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02"/>
              </a:spcBef>
            </a:pPr>
            <a:r>
              <a:rPr lang="ja-JP" altLang="en-US" sz="102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各位</a:t>
            </a:r>
            <a:endParaRPr kumimoji="1" lang="ja-JP" altLang="en-US" sz="102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E35EEB95-5755-B269-A32F-5CC8644640A7}"/>
              </a:ext>
            </a:extLst>
          </p:cNvPr>
          <p:cNvSpPr txBox="1"/>
          <p:nvPr/>
        </p:nvSpPr>
        <p:spPr>
          <a:xfrm>
            <a:off x="1051266" y="4970299"/>
            <a:ext cx="5688605" cy="25114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12"/>
              </a:spcBef>
            </a:pPr>
            <a:r>
              <a:rPr lang="ja-JP" altLang="en-US" sz="102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拝啓　時下ますますご清栄のこととお喜び申し上げます。</a:t>
            </a:r>
            <a:endParaRPr lang="en-US" altLang="ja-JP" sz="102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spcBef>
                <a:spcPts val="612"/>
              </a:spcBef>
            </a:pPr>
            <a:endParaRPr kumimoji="1" lang="en-US" altLang="ja-JP" sz="102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spcBef>
                <a:spcPts val="612"/>
              </a:spcBef>
            </a:pPr>
            <a:r>
              <a:rPr kumimoji="1" lang="ja-JP" altLang="en-US" sz="102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早速ではございますが、下記の通り、資料を送付させていただきますので、ご覧いただけますと幸いです。内容につきまして、ご不明な点がございましたら遠慮なくお申し付けください。</a:t>
            </a:r>
            <a:endParaRPr kumimoji="1" lang="en-US" altLang="ja-JP" sz="102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r">
              <a:spcBef>
                <a:spcPts val="612"/>
              </a:spcBef>
            </a:pPr>
            <a:r>
              <a:rPr kumimoji="1" lang="ja-JP" altLang="en-US" sz="102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敬具</a:t>
            </a:r>
            <a:endParaRPr kumimoji="1" lang="en-US" altLang="ja-JP" sz="102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r">
              <a:spcBef>
                <a:spcPts val="612"/>
              </a:spcBef>
            </a:pPr>
            <a:endParaRPr kumimoji="1" lang="en-US" altLang="ja-JP" sz="102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>
              <a:spcBef>
                <a:spcPts val="612"/>
              </a:spcBef>
            </a:pPr>
            <a:r>
              <a:rPr kumimoji="1" lang="ja-JP" altLang="en-US" sz="102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記</a:t>
            </a:r>
            <a:endParaRPr kumimoji="1" lang="en-US" altLang="ja-JP" sz="102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>
              <a:spcBef>
                <a:spcPts val="612"/>
              </a:spcBef>
            </a:pPr>
            <a:endParaRPr kumimoji="1" lang="en-US" altLang="ja-JP" sz="102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spcBef>
                <a:spcPts val="612"/>
              </a:spcBef>
            </a:pPr>
            <a:r>
              <a:rPr lang="ja-JP" altLang="en-US" sz="102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■〇〇〇〇</a:t>
            </a:r>
            <a:r>
              <a:rPr lang="en-US" altLang="ja-JP" sz="102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	</a:t>
            </a:r>
            <a:r>
              <a:rPr lang="ja-JP" altLang="en-US" sz="102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〇枚</a:t>
            </a:r>
            <a:endParaRPr lang="en-US" altLang="ja-JP" sz="102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spcBef>
                <a:spcPts val="612"/>
              </a:spcBef>
            </a:pPr>
            <a:r>
              <a:rPr lang="ja-JP" altLang="en-US" sz="102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■〇〇〇〇</a:t>
            </a:r>
            <a:r>
              <a:rPr lang="en-US" altLang="ja-JP" sz="102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	</a:t>
            </a:r>
            <a:r>
              <a:rPr lang="ja-JP" altLang="en-US" sz="102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〇枚</a:t>
            </a:r>
            <a:endParaRPr kumimoji="1" lang="ja-JP" altLang="en-US" sz="102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spcBef>
                <a:spcPts val="612"/>
              </a:spcBef>
            </a:pPr>
            <a:r>
              <a:rPr lang="ja-JP" altLang="en-US" sz="102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■〇〇〇〇</a:t>
            </a:r>
            <a:r>
              <a:rPr lang="en-US" altLang="ja-JP" sz="102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	</a:t>
            </a:r>
            <a:r>
              <a:rPr lang="ja-JP" altLang="en-US" sz="102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〇枚</a:t>
            </a:r>
            <a:endParaRPr kumimoji="1" lang="ja-JP" altLang="en-US" sz="102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9F30507F-388C-D6C5-BA45-4804DC85E018}"/>
              </a:ext>
            </a:extLst>
          </p:cNvPr>
          <p:cNvSpPr txBox="1"/>
          <p:nvPr/>
        </p:nvSpPr>
        <p:spPr>
          <a:xfrm>
            <a:off x="1120935" y="8456724"/>
            <a:ext cx="5688605" cy="2492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spcBef>
                <a:spcPts val="612"/>
              </a:spcBef>
            </a:pPr>
            <a:r>
              <a:rPr kumimoji="1" lang="ja-JP" altLang="en-US" sz="102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以上</a:t>
            </a:r>
          </a:p>
        </p:txBody>
      </p:sp>
    </p:spTree>
    <p:extLst>
      <p:ext uri="{BB962C8B-B14F-4D97-AF65-F5344CB8AC3E}">
        <p14:creationId xmlns:p14="http://schemas.microsoft.com/office/powerpoint/2010/main" val="76358074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614</TotalTime>
  <Words>137</Words>
  <Application>Microsoft Office PowerPoint</Application>
  <PresentationFormat>ユーザー設定</PresentationFormat>
  <Paragraphs>20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ＭＳ Ｐゴシック</vt:lpstr>
      <vt:lpstr>游ゴシック</vt:lpstr>
      <vt:lpstr>Arial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岡崎 美遊</dc:creator>
  <cp:lastModifiedBy>岡崎 美遊</cp:lastModifiedBy>
  <cp:revision>31</cp:revision>
  <dcterms:created xsi:type="dcterms:W3CDTF">2024-12-11T00:55:58Z</dcterms:created>
  <dcterms:modified xsi:type="dcterms:W3CDTF">2025-10-10T04:45:57Z</dcterms:modified>
</cp:coreProperties>
</file>