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993288" y="-1876415"/>
            <a:ext cx="17693999" cy="159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3" y="1211"/>
            <a:ext cx="7776000" cy="1090529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17714" y="4362126"/>
            <a:ext cx="7332617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8555" y="1911414"/>
            <a:ext cx="2255131" cy="93752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ABB37C-9414-E0CF-1529-D70DC91DBF8B}"/>
              </a:ext>
            </a:extLst>
          </p:cNvPr>
          <p:cNvSpPr txBox="1"/>
          <p:nvPr/>
        </p:nvSpPr>
        <p:spPr>
          <a:xfrm>
            <a:off x="1051266" y="1574476"/>
            <a:ext cx="2517469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各位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35EEB95-5755-B269-A32F-5CC8644640A7}"/>
              </a:ext>
            </a:extLst>
          </p:cNvPr>
          <p:cNvSpPr txBox="1"/>
          <p:nvPr/>
        </p:nvSpPr>
        <p:spPr>
          <a:xfrm>
            <a:off x="1051266" y="4970299"/>
            <a:ext cx="5688605" cy="25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拝啓　時下ますますご清栄のこととお喜び申し上げます。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早速ではございますが、下記の通り、資料を送付させていただきますので、ご覧いただけますと幸いです。内容につきまして、ご不明な点がございましたら遠慮なくお申し付けください。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敬具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0507F-388C-D6C5-BA45-4804DC85E018}"/>
              </a:ext>
            </a:extLst>
          </p:cNvPr>
          <p:cNvSpPr txBox="1"/>
          <p:nvPr/>
        </p:nvSpPr>
        <p:spPr>
          <a:xfrm>
            <a:off x="1120935" y="8456724"/>
            <a:ext cx="5688605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</TotalTime>
  <Words>137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2025-10-10T04:51:03Z</dcterms:modified>
</cp:coreProperties>
</file>