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0907713" cy="153352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50" d="100"/>
          <a:sy n="50" d="100"/>
        </p:scale>
        <p:origin x="30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907713" cy="153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95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8400" y="-1638300"/>
            <a:ext cx="18372138" cy="178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1090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90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2pPr>
      <a:lvl3pPr algn="l" defTabSz="1090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3pPr>
      <a:lvl4pPr algn="l" defTabSz="1090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4pPr>
      <a:lvl5pPr algn="l" defTabSz="1090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90613" rtl="0" fontAlgn="base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90613" rtl="0" fontAlgn="base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90613" rtl="0" fontAlgn="base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90613" rtl="0" fontAlgn="base">
        <a:lnSpc>
          <a:spcPct val="90000"/>
        </a:lnSpc>
        <a:spcBef>
          <a:spcPct val="0"/>
        </a:spcBef>
        <a:spcAft>
          <a:spcPct val="0"/>
        </a:spcAft>
        <a:defRPr kumimoji="1" sz="52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71463" indent="-271463" algn="l" defTabSz="1090613" rtl="0" eaLnBrk="0" fontAlgn="base" hangingPunct="0">
        <a:lnSpc>
          <a:spcPct val="90000"/>
        </a:lnSpc>
        <a:spcBef>
          <a:spcPts val="1188"/>
        </a:spcBef>
        <a:spcAft>
          <a:spcPct val="0"/>
        </a:spcAft>
        <a:buFont typeface="Arial" panose="020B0604020202020204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817563" indent="-271463" algn="l" defTabSz="1090613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62075" indent="-271463" algn="l" defTabSz="1090613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908175" indent="-271463" algn="l" defTabSz="1090613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452688" indent="-271463" algn="l" defTabSz="1090613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99666" indent="-272697" algn="l" defTabSz="1090788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6pPr>
      <a:lvl7pPr marL="3545060" indent="-272697" algn="l" defTabSz="1090788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7pPr>
      <a:lvl8pPr marL="4090454" indent="-272697" algn="l" defTabSz="1090788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8pPr>
      <a:lvl9pPr marL="4635848" indent="-272697" algn="l" defTabSz="1090788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1pPr>
      <a:lvl2pPr marL="545394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2pPr>
      <a:lvl3pPr marL="1090788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3pPr>
      <a:lvl4pPr marL="1636182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4pPr>
      <a:lvl5pPr marL="2181576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5pPr>
      <a:lvl6pPr marL="2726969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6pPr>
      <a:lvl7pPr marL="3272363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7pPr>
      <a:lvl8pPr marL="3817757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8pPr>
      <a:lvl9pPr marL="4363151" algn="l" defTabSz="1090788" rtl="0" eaLnBrk="1" latinLnBrk="0" hangingPunct="1">
        <a:defRPr kumimoji="1" sz="21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12</cp:revision>
  <dcterms:created xsi:type="dcterms:W3CDTF">2022-03-16T05:28:10Z</dcterms:created>
  <dcterms:modified xsi:type="dcterms:W3CDTF">2025-01-29T00:37:23Z</dcterms:modified>
</cp:coreProperties>
</file>