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53352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335250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6838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9675" y="-2511425"/>
            <a:ext cx="17702213" cy="163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12</cp:revision>
  <dcterms:created xsi:type="dcterms:W3CDTF">2022-03-16T05:28:10Z</dcterms:created>
  <dcterms:modified xsi:type="dcterms:W3CDTF">2025-01-29T00:37:33Z</dcterms:modified>
</cp:coreProperties>
</file>