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8099425" cy="10980738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29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9863"/>
            <a:ext cx="8099425" cy="1242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230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6713" y="-3387725"/>
            <a:ext cx="18934113" cy="153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777875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2pPr>
      <a:lvl3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3pPr>
      <a:lvl4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4pPr>
      <a:lvl5pPr algn="l" defTabSz="80962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809625" rtl="0" fontAlgn="base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809625" rtl="0" fontAlgn="base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809625" rtl="0" fontAlgn="base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809625" rtl="0" fontAlgn="base">
        <a:lnSpc>
          <a:spcPct val="90000"/>
        </a:lnSpc>
        <a:spcBef>
          <a:spcPct val="0"/>
        </a:spcBef>
        <a:spcAft>
          <a:spcPct val="0"/>
        </a:spcAft>
        <a:defRPr kumimoji="1" sz="38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01613" indent="-201613" algn="l" defTabSz="809625" rtl="0" eaLnBrk="0" fontAlgn="base" hangingPunct="0">
        <a:lnSpc>
          <a:spcPct val="90000"/>
        </a:lnSpc>
        <a:spcBef>
          <a:spcPts val="888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6425" indent="-201613" algn="l" defTabSz="809625" rtl="0" eaLnBrk="0" fontAlgn="base" hangingPunct="0">
        <a:lnSpc>
          <a:spcPct val="90000"/>
        </a:lnSpc>
        <a:spcBef>
          <a:spcPts val="438"/>
        </a:spcBef>
        <a:spcAft>
          <a:spcPct val="0"/>
        </a:spcAft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11238" indent="-201613" algn="l" defTabSz="809625" rtl="0" eaLnBrk="0" fontAlgn="base" hangingPunct="0">
        <a:lnSpc>
          <a:spcPct val="90000"/>
        </a:lnSpc>
        <a:spcBef>
          <a:spcPts val="438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416050" indent="-201613" algn="l" defTabSz="809625" rtl="0" eaLnBrk="0" fontAlgn="base" hangingPunct="0">
        <a:lnSpc>
          <a:spcPct val="90000"/>
        </a:lnSpc>
        <a:spcBef>
          <a:spcPts val="438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863" indent="-201613" algn="l" defTabSz="809625" rtl="0" eaLnBrk="0" fontAlgn="base" hangingPunct="0">
        <a:lnSpc>
          <a:spcPct val="90000"/>
        </a:lnSpc>
        <a:spcBef>
          <a:spcPts val="438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227433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632420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3037408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442396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1pPr>
      <a:lvl2pPr marL="404988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2pPr>
      <a:lvl3pPr marL="809976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3pPr>
      <a:lvl4pPr marL="1214963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619951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024939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429927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2834914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239902" algn="l" defTabSz="809976" rtl="0" eaLnBrk="1" latinLnBrk="0" hangingPunct="1">
        <a:defRPr kumimoji="1" sz="15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90500" y="182563"/>
            <a:ext cx="6119813" cy="5040312"/>
            <a:chOff x="191293" y="182563"/>
            <a:chExt cx="6119813" cy="5040312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191293" y="182563"/>
              <a:ext cx="6119813" cy="5040312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1366043" y="3279775"/>
              <a:ext cx="39814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170×</a:t>
              </a:r>
              <a:r>
                <a:rPr lang="ja-JP" altLang="en-US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140mm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1366043" y="3768725"/>
              <a:ext cx="4484688" cy="784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・宛先スペースを削除されていない場合は、印刷の際に削除いたします。</a:t>
              </a:r>
              <a:endParaRPr lang="en-US" altLang="ja-JP" sz="10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3" name="テキスト ボックス 4"/>
            <p:cNvSpPr txBox="1">
              <a:spLocks noChangeArrowheads="1"/>
            </p:cNvSpPr>
            <p:nvPr/>
          </p:nvSpPr>
          <p:spPr bwMode="auto">
            <a:xfrm>
              <a:off x="1366043" y="4673600"/>
              <a:ext cx="37338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10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料金後納</a:t>
              </a:r>
              <a:r>
                <a:rPr lang="ja-JP" altLang="en-US" sz="1000" b="1" dirty="0" err="1" smtClean="0">
                  <a:solidFill>
                    <a:srgbClr val="FF0000"/>
                  </a:solidFill>
                  <a:latin typeface="+mn-ea"/>
                </a:rPr>
                <a:t>ゆう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メール表記は削除や移動をしないでください。</a:t>
              </a:r>
              <a:endParaRPr lang="ja-JP" altLang="ja-JP" sz="10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63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2025-01-29T00:05:41Z</dcterms:modified>
</cp:coreProperties>
</file>