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099425" cy="1098073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29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9863"/>
            <a:ext cx="8099425" cy="1242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95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2550" y="-3433763"/>
            <a:ext cx="18456275" cy="1540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2pPr>
      <a:lvl3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3pPr>
      <a:lvl4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4pPr>
      <a:lvl5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01613" indent="-201613" algn="l" defTabSz="809625" rtl="0" eaLnBrk="0" fontAlgn="base" hangingPunct="0">
        <a:lnSpc>
          <a:spcPct val="90000"/>
        </a:lnSpc>
        <a:spcBef>
          <a:spcPts val="8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6425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11238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16050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863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185738" y="182563"/>
            <a:ext cx="4140200" cy="2700337"/>
            <a:chOff x="185738" y="182563"/>
            <a:chExt cx="4140200" cy="2700337"/>
          </a:xfrm>
        </p:grpSpPr>
        <p:sp>
          <p:nvSpPr>
            <p:cNvPr id="8" name="正方形/長方形 7"/>
            <p:cNvSpPr/>
            <p:nvPr/>
          </p:nvSpPr>
          <p:spPr bwMode="auto">
            <a:xfrm>
              <a:off x="185738" y="182563"/>
              <a:ext cx="4140200" cy="2700337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415925" y="665163"/>
              <a:ext cx="38100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115×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0" name="テキスト ボックス 4"/>
            <p:cNvSpPr txBox="1">
              <a:spLocks noChangeArrowheads="1"/>
            </p:cNvSpPr>
            <p:nvPr/>
          </p:nvSpPr>
          <p:spPr bwMode="auto">
            <a:xfrm>
              <a:off x="468313" y="1111250"/>
              <a:ext cx="3705225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64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2025-01-29T00:05:15Z</dcterms:modified>
</cp:coreProperties>
</file>