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handoutMasterIdLst>
    <p:handoutMasterId r:id="rId3"/>
  </p:handoutMasterIdLst>
  <p:sldIdLst>
    <p:sldId id="256" r:id="rId2"/>
  </p:sldIdLst>
  <p:sldSz cx="10907713" cy="7775575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96" d="100"/>
          <a:sy n="96" d="100"/>
        </p:scale>
        <p:origin x="145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kumimoji="1" sz="1200" smtClean="0">
                <a:latin typeface="+mn-lt"/>
              </a:defRPr>
            </a:lvl1pPr>
          </a:lstStyle>
          <a:p>
            <a:pPr>
              <a:defRPr/>
            </a:pPr>
            <a:fld id="{74E1A6A0-E177-42D1-AD22-192A4D748332}" type="datetimeFigureOut">
              <a:rPr lang="ja-JP" altLang="en-US"/>
              <a:pPr>
                <a:defRPr/>
              </a:pPr>
              <a:t>2025/1/29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kumimoji="1" sz="1200" smtClean="0">
                <a:latin typeface="+mn-lt"/>
              </a:defRPr>
            </a:lvl1pPr>
          </a:lstStyle>
          <a:p>
            <a:pPr>
              <a:defRPr/>
            </a:pPr>
            <a:fld id="{8394FFAF-803E-4AF7-9B90-7D93B4A82E0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0907713" cy="777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1389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6"/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21063" y="-1973263"/>
            <a:ext cx="17697451" cy="12585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</p:sldLayoutIdLst>
  <p:txStyles>
    <p:titleStyle>
      <a:lvl1pPr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2pPr>
      <a:lvl3pPr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3pPr>
      <a:lvl4pPr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4pPr>
      <a:lvl5pPr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58763" indent="-258763" algn="l" defTabSz="1036638" rtl="0" fontAlgn="base">
        <a:lnSpc>
          <a:spcPct val="90000"/>
        </a:lnSpc>
        <a:spcBef>
          <a:spcPts val="1138"/>
        </a:spcBef>
        <a:spcAft>
          <a:spcPct val="0"/>
        </a:spcAft>
        <a:buFont typeface="Arial" panose="020B0604020202020204" pitchFamily="34" charset="0"/>
        <a:buChar char="•"/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76288" indent="-258763" algn="l" defTabSz="1036638" rtl="0" fontAlgn="base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95400" indent="-258763" algn="l" defTabSz="1036638" rtl="0" fontAlgn="base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812925" indent="-258763" algn="l" defTabSz="1036638" rtl="0" fontAlgn="base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332038" indent="-258763" algn="l" defTabSz="1036638" rtl="0" fontAlgn="base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851053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6pPr>
      <a:lvl7pPr marL="3369427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7pPr>
      <a:lvl8pPr marL="3887800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8pPr>
      <a:lvl9pPr marL="4406174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1pPr>
      <a:lvl2pPr marL="518373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1036747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3pPr>
      <a:lvl4pPr marL="1555120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4pPr>
      <a:lvl5pPr marL="2073493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5pPr>
      <a:lvl6pPr marL="2591867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6pPr>
      <a:lvl7pPr marL="3110240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7pPr>
      <a:lvl8pPr marL="3628614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8pPr>
      <a:lvl9pPr marL="4146987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図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5938" y="420688"/>
            <a:ext cx="996950" cy="202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13</cp:revision>
  <dcterms:created xsi:type="dcterms:W3CDTF">2022-03-16T05:28:10Z</dcterms:created>
  <dcterms:modified xsi:type="dcterms:W3CDTF">2025-01-29T00:38:44Z</dcterms:modified>
</cp:coreProperties>
</file>