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4" r:id="rId1"/>
  </p:sldMasterIdLst>
  <p:sldIdLst>
    <p:sldId id="256" r:id="rId2"/>
  </p:sldIdLst>
  <p:sldSz cx="7775575" cy="10907713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173" autoAdjust="0"/>
    <p:restoredTop sz="94660"/>
  </p:normalViewPr>
  <p:slideViewPr>
    <p:cSldViewPr snapToGrid="0">
      <p:cViewPr varScale="1">
        <p:scale>
          <a:sx n="70" d="100"/>
          <a:sy n="70" d="100"/>
        </p:scale>
        <p:origin x="303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2"/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588"/>
            <a:ext cx="7775575" cy="10907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058527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図 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984750" y="-3259138"/>
            <a:ext cx="17695863" cy="171831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05" r:id="rId1"/>
  </p:sldLayoutIdLst>
  <p:txStyles>
    <p:titleStyle>
      <a:lvl1pPr algn="l" defTabSz="7762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7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7762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 panose="020F0302020204030204" pitchFamily="34" charset="0"/>
        </a:defRPr>
      </a:lvl2pPr>
      <a:lvl3pPr algn="l" defTabSz="7762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 panose="020F0302020204030204" pitchFamily="34" charset="0"/>
        </a:defRPr>
      </a:lvl3pPr>
      <a:lvl4pPr algn="l" defTabSz="7762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 panose="020F0302020204030204" pitchFamily="34" charset="0"/>
        </a:defRPr>
      </a:lvl4pPr>
      <a:lvl5pPr algn="l" defTabSz="7762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 panose="020F0302020204030204" pitchFamily="34" charset="0"/>
        </a:defRPr>
      </a:lvl5pPr>
      <a:lvl6pPr marL="4572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 panose="020F0302020204030204" pitchFamily="34" charset="0"/>
        </a:defRPr>
      </a:lvl6pPr>
      <a:lvl7pPr marL="9144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 panose="020F0302020204030204" pitchFamily="34" charset="0"/>
        </a:defRPr>
      </a:lvl7pPr>
      <a:lvl8pPr marL="13716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 panose="020F0302020204030204" pitchFamily="34" charset="0"/>
        </a:defRPr>
      </a:lvl8pPr>
      <a:lvl9pPr marL="18288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193675" indent="-193675" algn="l" defTabSz="776288" rtl="0" eaLnBrk="0" fontAlgn="base" hangingPunct="0">
        <a:lnSpc>
          <a:spcPct val="90000"/>
        </a:lnSpc>
        <a:spcBef>
          <a:spcPts val="850"/>
        </a:spcBef>
        <a:spcAft>
          <a:spcPct val="0"/>
        </a:spcAft>
        <a:buFont typeface="Arial" panose="020B0604020202020204" pitchFamily="34" charset="0"/>
        <a:buChar char="•"/>
        <a:defRPr kumimoji="1" sz="2300" kern="1200">
          <a:solidFill>
            <a:schemeClr val="tx1"/>
          </a:solidFill>
          <a:latin typeface="+mn-lt"/>
          <a:ea typeface="+mn-ea"/>
          <a:cs typeface="+mn-cs"/>
        </a:defRPr>
      </a:lvl1pPr>
      <a:lvl2pPr marL="582613" indent="-193675" algn="l" defTabSz="776288" rtl="0" eaLnBrk="0" fontAlgn="base" hangingPunct="0">
        <a:lnSpc>
          <a:spcPct val="90000"/>
        </a:lnSpc>
        <a:spcBef>
          <a:spcPts val="425"/>
        </a:spcBef>
        <a:spcAft>
          <a:spcPct val="0"/>
        </a:spcAft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71550" indent="-193675" algn="l" defTabSz="776288" rtl="0" eaLnBrk="0" fontAlgn="base" hangingPunct="0">
        <a:lnSpc>
          <a:spcPct val="90000"/>
        </a:lnSpc>
        <a:spcBef>
          <a:spcPts val="425"/>
        </a:spcBef>
        <a:spcAft>
          <a:spcPct val="0"/>
        </a:spcAft>
        <a:buFont typeface="Arial" panose="020B0604020202020204" pitchFamily="34" charset="0"/>
        <a:buChar char="•"/>
        <a:defRPr kumimoji="1"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60488" indent="-193675" algn="l" defTabSz="776288" rtl="0" eaLnBrk="0" fontAlgn="base" hangingPunct="0">
        <a:lnSpc>
          <a:spcPct val="90000"/>
        </a:lnSpc>
        <a:spcBef>
          <a:spcPts val="425"/>
        </a:spcBef>
        <a:spcAft>
          <a:spcPct val="0"/>
        </a:spcAft>
        <a:buFont typeface="Arial" panose="020B0604020202020204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747838" indent="-193675" algn="l" defTabSz="776288" rtl="0" eaLnBrk="0" fontAlgn="base" hangingPunct="0">
        <a:lnSpc>
          <a:spcPct val="90000"/>
        </a:lnSpc>
        <a:spcBef>
          <a:spcPts val="425"/>
        </a:spcBef>
        <a:spcAft>
          <a:spcPct val="0"/>
        </a:spcAft>
        <a:buFont typeface="Arial" panose="020B0604020202020204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2138164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526922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915679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304436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1pPr>
      <a:lvl2pPr marL="388757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2pPr>
      <a:lvl3pPr marL="777514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3pPr>
      <a:lvl4pPr marL="1166271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4pPr>
      <a:lvl5pPr marL="1555029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5pPr>
      <a:lvl6pPr marL="1943786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332543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721300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110057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49</TotalTime>
  <Words>0</Words>
  <Application>Microsoft Office PowerPoint</Application>
  <PresentationFormat>ユーザー設定</PresentationFormat>
  <Paragraphs>0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Calibri</vt:lpstr>
      <vt:lpstr>Arial</vt:lpstr>
      <vt:lpstr>Calibri Light</vt:lpstr>
      <vt:lpstr>游ゴシック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尾梶 敬祐</dc:creator>
  <cp:lastModifiedBy>江口 彩乃</cp:lastModifiedBy>
  <cp:revision>14</cp:revision>
  <dcterms:created xsi:type="dcterms:W3CDTF">2022-03-16T05:28:10Z</dcterms:created>
  <dcterms:modified xsi:type="dcterms:W3CDTF">2025-01-29T00:38:35Z</dcterms:modified>
</cp:coreProperties>
</file>