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</p:sldIdLst>
  <p:sldSz cx="10907713" cy="7775575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96" d="100"/>
          <a:sy n="96" d="100"/>
        </p:scale>
        <p:origin x="14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0907713" cy="777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4110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7888" y="-3122613"/>
            <a:ext cx="17697451" cy="138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xStyles>
    <p:titleStyle>
      <a:lvl1pPr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2pPr>
      <a:lvl3pPr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3pPr>
      <a:lvl4pPr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4pPr>
      <a:lvl5pPr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58763" indent="-258763" algn="l" defTabSz="1036638" rtl="0" fontAlgn="base">
        <a:lnSpc>
          <a:spcPct val="90000"/>
        </a:lnSpc>
        <a:spcBef>
          <a:spcPts val="1138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76288" indent="-258763" algn="l" defTabSz="1036638" rtl="0" fontAlgn="base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5400" indent="-258763" algn="l" defTabSz="1036638" rtl="0" fontAlgn="base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812925" indent="-258763" algn="l" defTabSz="1036638" rtl="0" fontAlgn="base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332038" indent="-258763" algn="l" defTabSz="1036638" rtl="0" fontAlgn="base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851053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369427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88780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406174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1pPr>
      <a:lvl2pPr marL="51837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103674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3pPr>
      <a:lvl4pPr marL="155512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07349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59186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11024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628614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14698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2025-01-29T00:38:25Z</dcterms:modified>
</cp:coreProperties>
</file>