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handoutMasterIdLst>
    <p:handoutMasterId r:id="rId3"/>
  </p:handoutMasterIdLst>
  <p:sldIdLst>
    <p:sldId id="256" r:id="rId2"/>
  </p:sldIdLst>
  <p:sldSz cx="153352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/>
            </a:lvl1pPr>
          </a:lstStyle>
          <a:p>
            <a:pPr>
              <a:defRPr/>
            </a:pPr>
            <a:fld id="{59DA85AB-14DE-4A9A-9FCD-CC0CE21C64F8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1" sz="1200"/>
            </a:lvl1pPr>
          </a:lstStyle>
          <a:p>
            <a:pPr>
              <a:defRPr/>
            </a:pPr>
            <a:fld id="{C0BE087A-29E8-4FFB-A0B0-61D0EA4342F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5335250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9938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3325" y="-2755900"/>
            <a:ext cx="17684750" cy="1687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グループ化 2"/>
          <p:cNvGrpSpPr>
            <a:grpSpLocks/>
          </p:cNvGrpSpPr>
          <p:nvPr/>
        </p:nvGrpSpPr>
        <p:grpSpPr bwMode="auto">
          <a:xfrm>
            <a:off x="7666038" y="111125"/>
            <a:ext cx="4140200" cy="2700338"/>
            <a:chOff x="7666038" y="111125"/>
            <a:chExt cx="4140000" cy="2700338"/>
          </a:xfrm>
        </p:grpSpPr>
        <p:sp>
          <p:nvSpPr>
            <p:cNvPr id="4099" name="正方形/長方形 3"/>
            <p:cNvSpPr>
              <a:spLocks noChangeArrowheads="1"/>
            </p:cNvSpPr>
            <p:nvPr/>
          </p:nvSpPr>
          <p:spPr bwMode="auto">
            <a:xfrm>
              <a:off x="7666038" y="111125"/>
              <a:ext cx="4140000" cy="270033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grpSp>
          <p:nvGrpSpPr>
            <p:cNvPr id="4100" name="グループ化 1"/>
            <p:cNvGrpSpPr>
              <a:grpSpLocks/>
            </p:cNvGrpSpPr>
            <p:nvPr/>
          </p:nvGrpSpPr>
          <p:grpSpPr bwMode="auto">
            <a:xfrm>
              <a:off x="7864474" y="596816"/>
              <a:ext cx="3808413" cy="2032770"/>
              <a:chOff x="7864474" y="609516"/>
              <a:chExt cx="3808413" cy="2032770"/>
            </a:xfrm>
          </p:grpSpPr>
          <p:sp>
            <p:nvSpPr>
              <p:cNvPr id="8" name="テキスト ボックス 3"/>
              <p:cNvSpPr txBox="1">
                <a:spLocks noChangeArrowheads="1"/>
              </p:cNvSpPr>
              <p:nvPr/>
            </p:nvSpPr>
            <p:spPr bwMode="auto">
              <a:xfrm>
                <a:off x="7864465" y="609600"/>
                <a:ext cx="3808229" cy="369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1" lang="ja-JP" altLang="en-US" b="1" dirty="0" smtClean="0">
                    <a:solidFill>
                      <a:schemeClr val="tx2"/>
                    </a:solidFill>
                    <a:latin typeface="+mn-ea"/>
                  </a:rPr>
                  <a:t>宛先スペース（横</a:t>
                </a:r>
                <a:r>
                  <a:rPr kumimoji="1" lang="en-US" altLang="ja-JP" b="1" dirty="0" smtClean="0">
                    <a:solidFill>
                      <a:schemeClr val="tx2"/>
                    </a:solidFill>
                    <a:latin typeface="+mn-ea"/>
                  </a:rPr>
                  <a:t>115×</a:t>
                </a:r>
                <a:r>
                  <a:rPr kumimoji="1" lang="ja-JP" altLang="en-US" b="1" dirty="0" smtClean="0">
                    <a:solidFill>
                      <a:schemeClr val="tx2"/>
                    </a:solidFill>
                    <a:latin typeface="+mn-ea"/>
                  </a:rPr>
                  <a:t>縦</a:t>
                </a:r>
                <a:r>
                  <a:rPr kumimoji="1" lang="en-US" altLang="ja-JP" b="1" dirty="0" smtClean="0">
                    <a:solidFill>
                      <a:schemeClr val="tx2"/>
                    </a:solidFill>
                    <a:latin typeface="+mn-ea"/>
                  </a:rPr>
                  <a:t>75mm</a:t>
                </a:r>
                <a:r>
                  <a:rPr kumimoji="1" lang="ja-JP" altLang="en-US" b="1" dirty="0" smtClean="0">
                    <a:solidFill>
                      <a:schemeClr val="tx2"/>
                    </a:solidFill>
                    <a:latin typeface="+mn-ea"/>
                  </a:rPr>
                  <a:t>）</a:t>
                </a:r>
              </a:p>
            </p:txBody>
          </p:sp>
          <p:sp>
            <p:nvSpPr>
              <p:cNvPr id="9" name="テキスト ボックス 4"/>
              <p:cNvSpPr txBox="1">
                <a:spLocks noChangeArrowheads="1"/>
              </p:cNvSpPr>
              <p:nvPr/>
            </p:nvSpPr>
            <p:spPr bwMode="auto">
              <a:xfrm>
                <a:off x="7920025" y="1011238"/>
                <a:ext cx="3458995" cy="1630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ts val="2000"/>
                  </a:lnSpc>
                  <a:defRPr/>
                </a:pPr>
                <a: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・こちらにデザインはできません。</a:t>
                </a:r>
                <a:b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・この大きさであればどこに配置しても問題ございません。</a:t>
                </a:r>
                <a:b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・宛先スペースを</a:t>
                </a:r>
                <a:r>
                  <a:rPr lang="ja-JP" altLang="en-US" sz="900" b="1" dirty="0" smtClean="0">
                    <a:solidFill>
                      <a:srgbClr val="FF0000"/>
                    </a:solidFill>
                    <a:latin typeface="游ゴシック" panose="020B0400000000000000" pitchFamily="50" charset="-128"/>
                  </a:rPr>
                  <a:t>削除</a:t>
                </a:r>
                <a: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の上、</a:t>
                </a:r>
                <a:r>
                  <a:rPr lang="en-US" altLang="ja-JP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PDF</a:t>
                </a:r>
                <a: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保存をお願いいたします。</a:t>
                </a:r>
                <a:b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・宛先スペースを削除されていない場合は、印刷の際に</a:t>
                </a:r>
                <a:endParaRPr lang="en-US" altLang="ja-JP" sz="9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 eaLnBrk="1" hangingPunct="1">
                  <a:lnSpc>
                    <a:spcPts val="2000"/>
                  </a:lnSpc>
                  <a:defRPr/>
                </a:pPr>
                <a:r>
                  <a:rPr lang="en-US" altLang="ja-JP" sz="900" b="1" dirty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 </a:t>
                </a:r>
                <a:r>
                  <a:rPr lang="en-US" altLang="ja-JP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   </a:t>
                </a:r>
                <a:r>
                  <a:rPr lang="ja-JP" altLang="en-US" sz="9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削除いたします</a:t>
                </a:r>
                <a:r>
                  <a:rPr lang="ja-JP" altLang="en-US" sz="900" b="1" spc="300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。</a:t>
                </a:r>
                <a:endParaRPr lang="en-US" altLang="ja-JP" sz="9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 eaLnBrk="1" hangingPunct="1">
                  <a:lnSpc>
                    <a:spcPts val="2000"/>
                  </a:lnSpc>
                  <a:defRPr/>
                </a:pPr>
                <a:endParaRPr kumimoji="1" lang="ja-JP" altLang="en-US" sz="900" b="1" spc="300" dirty="0" smtClean="0">
                  <a:solidFill>
                    <a:schemeClr val="tx2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64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2025-01-29T00:10:59Z</dcterms:modified>
</cp:coreProperties>
</file>