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</p:sldIdLst>
  <p:sldSz cx="15335250" cy="1090771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6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5335250" cy="1090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3358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1000" y="-2781300"/>
            <a:ext cx="18611850" cy="1689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2pPr>
      <a:lvl3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3pPr>
      <a:lvl4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4pPr>
      <a:lvl5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63538" indent="-363538" algn="l" defTabSz="1454150" rtl="0" eaLnBrk="0" fontAlgn="base" hangingPunct="0">
        <a:lnSpc>
          <a:spcPct val="90000"/>
        </a:lnSpc>
        <a:spcBef>
          <a:spcPts val="1588"/>
        </a:spcBef>
        <a:spcAft>
          <a:spcPct val="0"/>
        </a:spcAft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90613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817688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544763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3271838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99947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726648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453825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618100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1pPr>
      <a:lvl2pPr marL="727177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2pPr>
      <a:lvl3pPr marL="145435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3pPr>
      <a:lvl4pPr marL="218153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4pPr>
      <a:lvl5pPr marL="290870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5pPr>
      <a:lvl6pPr marL="363588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36306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09023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581741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9950" y="5118100"/>
            <a:ext cx="8096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直角三角形 3"/>
          <p:cNvSpPr/>
          <p:nvPr/>
        </p:nvSpPr>
        <p:spPr>
          <a:xfrm flipH="1">
            <a:off x="14539913" y="10112375"/>
            <a:ext cx="795337" cy="795338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/>
          </a:p>
        </p:txBody>
      </p:sp>
      <p:pic>
        <p:nvPicPr>
          <p:cNvPr id="3076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16150" y="10488613"/>
            <a:ext cx="27463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16</cp:revision>
  <dcterms:created xsi:type="dcterms:W3CDTF">2022-03-16T05:28:10Z</dcterms:created>
  <dcterms:modified xsi:type="dcterms:W3CDTF">2025-01-29T00:10:27Z</dcterms:modified>
</cp:coreProperties>
</file>