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53352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5335250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8166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0" y="-2781300"/>
            <a:ext cx="18611850" cy="168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9950" y="5118100"/>
            <a:ext cx="809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角三角形 3"/>
          <p:cNvSpPr/>
          <p:nvPr/>
        </p:nvSpPr>
        <p:spPr>
          <a:xfrm flipH="1">
            <a:off x="14539913" y="10112375"/>
            <a:ext cx="795337" cy="795338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pic>
        <p:nvPicPr>
          <p:cNvPr id="3076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6150" y="10488613"/>
            <a:ext cx="2746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2025-01-29T00:11:25Z</dcterms:modified>
</cp:coreProperties>
</file>