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15335250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5335250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59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1263" y="-2757488"/>
            <a:ext cx="17730788" cy="168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38" y="425450"/>
            <a:ext cx="993775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2pPr>
      <a:lvl3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3pPr>
      <a:lvl4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4pPr>
      <a:lvl5pPr algn="l" defTabSz="14541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454150" rtl="0" fontAlgn="base">
        <a:lnSpc>
          <a:spcPct val="90000"/>
        </a:lnSpc>
        <a:spcBef>
          <a:spcPct val="0"/>
        </a:spcBef>
        <a:spcAft>
          <a:spcPct val="0"/>
        </a:spcAft>
        <a:defRPr kumimoji="1" sz="6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63538" indent="-363538" algn="l" defTabSz="1454150" rtl="0" eaLnBrk="0" fontAlgn="base" hangingPunct="0">
        <a:lnSpc>
          <a:spcPct val="90000"/>
        </a:lnSpc>
        <a:spcBef>
          <a:spcPts val="1588"/>
        </a:spcBef>
        <a:spcAft>
          <a:spcPct val="0"/>
        </a:spcAft>
        <a:buFont typeface="Arial" panose="020B0604020202020204" pitchFamily="34" charset="0"/>
        <a:buChar char="•"/>
        <a:defRPr kumimoji="1"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9061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81768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544763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271838" indent="-363538" algn="l" defTabSz="1454150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99947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726648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453825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6181001" indent="-363588" algn="l" defTabSz="1454353" rtl="0" eaLnBrk="1" latinLnBrk="0" hangingPunct="1">
        <a:lnSpc>
          <a:spcPct val="90000"/>
        </a:lnSpc>
        <a:spcBef>
          <a:spcPts val="795"/>
        </a:spcBef>
        <a:buFont typeface="Arial" panose="020B0604020202020204" pitchFamily="34" charset="0"/>
        <a:buChar char="•"/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1pPr>
      <a:lvl2pPr marL="727177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2pPr>
      <a:lvl3pPr marL="145435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3pPr>
      <a:lvl4pPr marL="218153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4pPr>
      <a:lvl5pPr marL="290870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5pPr>
      <a:lvl6pPr marL="363588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6pPr>
      <a:lvl7pPr marL="4363060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7pPr>
      <a:lvl8pPr marL="5090236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8pPr>
      <a:lvl9pPr marL="5817413" algn="l" defTabSz="1454353" rtl="0" eaLnBrk="1" latinLnBrk="0" hangingPunct="1">
        <a:defRPr kumimoji="1" sz="2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7653338" y="117475"/>
            <a:ext cx="7559675" cy="2700338"/>
            <a:chOff x="7653338" y="117474"/>
            <a:chExt cx="7560000" cy="2700000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7653338" y="117474"/>
              <a:ext cx="7560000" cy="270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8" name="テキスト ボックス 3"/>
            <p:cNvSpPr txBox="1">
              <a:spLocks noChangeArrowheads="1"/>
            </p:cNvSpPr>
            <p:nvPr/>
          </p:nvSpPr>
          <p:spPr bwMode="auto">
            <a:xfrm>
              <a:off x="10277588" y="638109"/>
              <a:ext cx="3808577" cy="369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宛先スペース（</a:t>
              </a:r>
              <a:r>
                <a:rPr lang="ja-JP" altLang="en-US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横</a:t>
              </a:r>
              <a:r>
                <a:rPr lang="en-US" altLang="ja-JP" sz="18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210×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800" b="1" dirty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800" b="1" dirty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9" name="テキスト ボックス 4"/>
            <p:cNvSpPr txBox="1">
              <a:spLocks noChangeArrowheads="1"/>
            </p:cNvSpPr>
            <p:nvPr/>
          </p:nvSpPr>
          <p:spPr bwMode="auto">
            <a:xfrm>
              <a:off x="10318865" y="1007951"/>
              <a:ext cx="4161017" cy="1320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ja-JP" sz="1000" b="1" dirty="0">
                  <a:solidFill>
                    <a:schemeClr val="tx2"/>
                  </a:solidFill>
                </a:rPr>
                <a:t>・こちらにデザインはできません。</a:t>
              </a:r>
              <a:endParaRPr lang="ja-JP" altLang="ja-JP" sz="1000" dirty="0">
                <a:solidFill>
                  <a:schemeClr val="tx2"/>
                </a:solidFill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997" b="1" dirty="0" smtClean="0">
                  <a:solidFill>
                    <a:schemeClr val="tx2"/>
                  </a:solidFill>
                  <a:latin typeface="+mn-ea"/>
                </a:rPr>
                <a:t>・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宛先スペースを</a:t>
              </a:r>
              <a:r>
                <a:rPr kumimoji="1" lang="ja-JP" altLang="en-US" sz="997" b="1" dirty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kumimoji="1" lang="en-US" altLang="ja-JP" sz="997" b="1" dirty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endParaRPr kumimoji="1" lang="en-US" altLang="ja-JP" sz="997" b="1" dirty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・宛先スペースを削除されていない場合は</a:t>
              </a:r>
              <a:r>
                <a:rPr kumimoji="1" lang="ja-JP" altLang="en-US" sz="997" b="1" dirty="0" smtClean="0">
                  <a:solidFill>
                    <a:schemeClr val="tx2"/>
                  </a:solidFill>
                  <a:latin typeface="+mn-ea"/>
                </a:rPr>
                <a:t>、印刷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の際</a:t>
              </a:r>
              <a:r>
                <a:rPr kumimoji="1" lang="ja-JP" altLang="en-US" sz="997" b="1" dirty="0" smtClean="0">
                  <a:solidFill>
                    <a:schemeClr val="tx2"/>
                  </a:solidFill>
                  <a:latin typeface="+mn-ea"/>
                </a:rPr>
                <a:t>に</a:t>
              </a:r>
              <a:endParaRPr kumimoji="1" lang="en-US" altLang="ja-JP" sz="997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ja-JP" sz="997" b="1" dirty="0">
                  <a:solidFill>
                    <a:schemeClr val="tx2"/>
                  </a:solidFill>
                  <a:latin typeface="+mn-ea"/>
                </a:rPr>
                <a:t> </a:t>
              </a:r>
              <a:r>
                <a:rPr kumimoji="1" lang="en-US" altLang="ja-JP" sz="997" b="1" dirty="0" smtClean="0">
                  <a:solidFill>
                    <a:schemeClr val="tx2"/>
                  </a:solidFill>
                  <a:latin typeface="+mn-ea"/>
                </a:rPr>
                <a:t>  </a:t>
              </a:r>
              <a:r>
                <a:rPr kumimoji="1" lang="ja-JP" altLang="en-US" sz="997" b="1" dirty="0" smtClean="0">
                  <a:solidFill>
                    <a:schemeClr val="tx2"/>
                  </a:solidFill>
                  <a:latin typeface="+mn-ea"/>
                </a:rPr>
                <a:t>削除</a:t>
              </a:r>
              <a:r>
                <a:rPr kumimoji="1" lang="ja-JP" altLang="en-US" sz="997" b="1" dirty="0">
                  <a:solidFill>
                    <a:schemeClr val="tx2"/>
                  </a:solidFill>
                  <a:latin typeface="+mn-ea"/>
                </a:rPr>
                <a:t>いたします。</a:t>
              </a:r>
              <a:endParaRPr kumimoji="1" lang="en-US" altLang="ja-JP" sz="997" b="1" dirty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en-US" altLang="ja-JP" sz="997" b="1" dirty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ja-JP" sz="1000" b="1" dirty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kumimoji="1" lang="ja-JP" altLang="en-US" sz="1000" b="1" dirty="0">
                  <a:solidFill>
                    <a:srgbClr val="FF0000"/>
                  </a:solidFill>
                  <a:latin typeface="+mn-ea"/>
                </a:rPr>
                <a:t>料金後納ゆうメールマーク表記は削除や移動をしないでください。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63</Words>
  <Application>Microsoft Office PowerPoint</Application>
  <PresentationFormat>ユーザー設定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2025-01-29T00:11:37Z</dcterms:modified>
</cp:coreProperties>
</file>