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4763"/>
            <a:ext cx="15346363" cy="1092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20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8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4438" y="-3694113"/>
            <a:ext cx="17727613" cy="177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2025-01-29T00:39:03Z</dcterms:modified>
</cp:coreProperties>
</file>