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6" r:id="rId1"/>
  </p:sldMasterIdLst>
  <p:sldIdLst>
    <p:sldId id="256" r:id="rId2"/>
  </p:sldIdLst>
  <p:sldSz cx="7775575" cy="10907713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73" autoAdjust="0"/>
    <p:restoredTop sz="94660"/>
  </p:normalViewPr>
  <p:slideViewPr>
    <p:cSldViewPr snapToGrid="0">
      <p:cViewPr varScale="1">
        <p:scale>
          <a:sx n="70" d="100"/>
          <a:sy n="70" d="100"/>
        </p:scale>
        <p:origin x="303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2"/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7775575" cy="10907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641034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図 7"/>
          <p:cNvPicPr>
            <a:picLocks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986338" y="-2185988"/>
            <a:ext cx="17694276" cy="16271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</p:sldLayoutIdLst>
  <p:txStyles>
    <p:titleStyle>
      <a:lvl1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 panose="020F0302020204030204" pitchFamily="34" charset="0"/>
        </a:defRPr>
      </a:lvl2pPr>
      <a:lvl3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 panose="020F0302020204030204" pitchFamily="34" charset="0"/>
        </a:defRPr>
      </a:lvl3pPr>
      <a:lvl4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 panose="020F0302020204030204" pitchFamily="34" charset="0"/>
        </a:defRPr>
      </a:lvl4pPr>
      <a:lvl5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93675" indent="-193675" algn="l" defTabSz="776288" rtl="0" fontAlgn="base">
        <a:lnSpc>
          <a:spcPct val="90000"/>
        </a:lnSpc>
        <a:spcBef>
          <a:spcPts val="850"/>
        </a:spcBef>
        <a:spcAft>
          <a:spcPct val="0"/>
        </a:spcAft>
        <a:buFont typeface="Arial" panose="020B0604020202020204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2613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anose="020B0604020202020204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48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4783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56</TotalTime>
  <Words>0</Words>
  <Application>Microsoft Office PowerPoint</Application>
  <PresentationFormat>ユーザー設定</PresentationFormat>
  <Paragraphs>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Calibri</vt:lpstr>
      <vt:lpstr>Arial</vt:lpstr>
      <vt:lpstr>Calibri Light</vt:lpstr>
      <vt:lpstr>游ゴシック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尾梶 敬祐</dc:creator>
  <cp:lastModifiedBy>江口 彩乃</cp:lastModifiedBy>
  <cp:revision>15</cp:revision>
  <dcterms:created xsi:type="dcterms:W3CDTF">2022-03-16T05:28:10Z</dcterms:created>
  <dcterms:modified xsi:type="dcterms:W3CDTF">2025-01-29T00:39:18Z</dcterms:modified>
</cp:coreProperties>
</file>