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</p:sldIdLst>
  <p:sldSz cx="10907713" cy="7775575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3" autoAdjust="0"/>
    <p:restoredTop sz="94660"/>
  </p:normalViewPr>
  <p:slideViewPr>
    <p:cSldViewPr snapToGrid="0">
      <p:cViewPr varScale="1">
        <p:scale>
          <a:sx n="96" d="100"/>
          <a:sy n="96" d="100"/>
        </p:scale>
        <p:origin x="145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2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0907713" cy="777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9801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17888" y="-3122613"/>
            <a:ext cx="17697451" cy="1384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xStyles>
    <p:titleStyle>
      <a:lvl1pPr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2pPr>
      <a:lvl3pPr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3pPr>
      <a:lvl4pPr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4pPr>
      <a:lvl5pPr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036638" rtl="0" fontAlgn="base">
        <a:lnSpc>
          <a:spcPct val="90000"/>
        </a:lnSpc>
        <a:spcBef>
          <a:spcPct val="0"/>
        </a:spcBef>
        <a:spcAft>
          <a:spcPct val="0"/>
        </a:spcAft>
        <a:defRPr kumimoji="1" sz="4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58763" indent="-258763" algn="l" defTabSz="1036638" rtl="0" fontAlgn="base">
        <a:lnSpc>
          <a:spcPct val="90000"/>
        </a:lnSpc>
        <a:spcBef>
          <a:spcPts val="1138"/>
        </a:spcBef>
        <a:spcAft>
          <a:spcPct val="0"/>
        </a:spcAft>
        <a:buFont typeface="Arial" panose="020B0604020202020204" pitchFamily="34" charset="0"/>
        <a:buChar char="•"/>
        <a:defRPr kumimoji="1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76288" indent="-258763" algn="l" defTabSz="1036638" rtl="0" fontAlgn="base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95400" indent="-258763" algn="l" defTabSz="1036638" rtl="0" fontAlgn="base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812925" indent="-258763" algn="l" defTabSz="1036638" rtl="0" fontAlgn="base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332038" indent="-258763" algn="l" defTabSz="1036638" rtl="0" fontAlgn="base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851053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369427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887800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406174" indent="-259187" algn="l" defTabSz="1036747" rtl="0" eaLnBrk="1" latinLnBrk="0" hangingPunct="1">
        <a:lnSpc>
          <a:spcPct val="90000"/>
        </a:lnSpc>
        <a:spcBef>
          <a:spcPts val="567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1pPr>
      <a:lvl2pPr marL="518373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103674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3pPr>
      <a:lvl4pPr marL="155512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4pPr>
      <a:lvl5pPr marL="2073493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5pPr>
      <a:lvl6pPr marL="259186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6pPr>
      <a:lvl7pPr marL="3110240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7pPr>
      <a:lvl8pPr marL="3628614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8pPr>
      <a:lvl9pPr marL="4146987" algn="l" defTabSz="1036747" rtl="0" eaLnBrk="1" latinLnBrk="0" hangingPunct="1"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游ゴシック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尾梶 敬祐</dc:creator>
  <cp:lastModifiedBy>江口 彩乃</cp:lastModifiedBy>
  <cp:revision>14</cp:revision>
  <dcterms:created xsi:type="dcterms:W3CDTF">2022-03-16T05:28:10Z</dcterms:created>
  <dcterms:modified xsi:type="dcterms:W3CDTF">2025-01-29T00:38:00Z</dcterms:modified>
</cp:coreProperties>
</file>