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7775575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30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7775575" cy="1090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0685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84750" y="-3259138"/>
            <a:ext cx="17695863" cy="17183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2pPr>
      <a:lvl3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3pPr>
      <a:lvl4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4pPr>
      <a:lvl5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93675" indent="-193675" algn="l" defTabSz="776288" rtl="0" eaLnBrk="0" fontAlgn="base" hangingPunct="0">
        <a:lnSpc>
          <a:spcPct val="90000"/>
        </a:lnSpc>
        <a:spcBef>
          <a:spcPts val="850"/>
        </a:spcBef>
        <a:spcAft>
          <a:spcPct val="0"/>
        </a:spcAft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2025-01-29T00:37:52Z</dcterms:modified>
</cp:coreProperties>
</file>