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</p:sldIdLst>
  <p:sldSz cx="10907713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907713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8340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4238" y="-1878013"/>
            <a:ext cx="17702213" cy="127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5"/>
          <p:cNvGrpSpPr>
            <a:grpSpLocks/>
          </p:cNvGrpSpPr>
          <p:nvPr/>
        </p:nvGrpSpPr>
        <p:grpSpPr bwMode="auto">
          <a:xfrm>
            <a:off x="112713" y="115888"/>
            <a:ext cx="4138612" cy="2700337"/>
            <a:chOff x="112713" y="115888"/>
            <a:chExt cx="4138612" cy="2700337"/>
          </a:xfrm>
        </p:grpSpPr>
        <p:sp>
          <p:nvSpPr>
            <p:cNvPr id="2" name="正方形/長方形 1"/>
            <p:cNvSpPr/>
            <p:nvPr/>
          </p:nvSpPr>
          <p:spPr bwMode="auto">
            <a:xfrm>
              <a:off x="112713" y="115888"/>
              <a:ext cx="4138612" cy="2700337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r>
                <a:rPr lang="en-US" altLang="ja-JP" dirty="0">
                  <a:latin typeface="Arial" charset="0"/>
                </a:rPr>
                <a:t> </a:t>
              </a:r>
              <a:endParaRPr lang="ja-JP" altLang="en-US" dirty="0">
                <a:latin typeface="Arial" charset="0"/>
              </a:endParaRPr>
            </a:p>
          </p:txBody>
        </p:sp>
        <p:sp>
          <p:nvSpPr>
            <p:cNvPr id="3" name="テキスト ボックス 3"/>
            <p:cNvSpPr txBox="1">
              <a:spLocks noChangeArrowheads="1"/>
            </p:cNvSpPr>
            <p:nvPr/>
          </p:nvSpPr>
          <p:spPr bwMode="auto">
            <a:xfrm>
              <a:off x="354013" y="628650"/>
              <a:ext cx="3808412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115×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4" name="テキスト ボックス 4"/>
            <p:cNvSpPr txBox="1">
              <a:spLocks noChangeArrowheads="1"/>
            </p:cNvSpPr>
            <p:nvPr/>
          </p:nvSpPr>
          <p:spPr bwMode="auto">
            <a:xfrm>
              <a:off x="422275" y="933450"/>
              <a:ext cx="3740150" cy="137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10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・この大きさであればどこに配置して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も問題ございません。</a:t>
              </a: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/>
              </a:r>
              <a:br>
                <a:rPr lang="ja-JP" altLang="en-US" sz="10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の上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、</a:t>
              </a:r>
              <a:r>
                <a:rPr lang="en-US" altLang="ja-JP" sz="1000" b="1" dirty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保存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をお願い</a:t>
              </a: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いたします。</a:t>
              </a:r>
              <a:br>
                <a:rPr lang="ja-JP" altLang="en-US" sz="1000" b="1" dirty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・宛先スペースを削除されて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いない場合</a:t>
              </a: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は、印刷の際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に</a:t>
              </a:r>
              <a:endParaRPr lang="en-US" altLang="ja-JP" sz="10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ts val="2000"/>
                </a:lnSpc>
                <a:defRPr/>
              </a:pP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削除</a:t>
              </a:r>
              <a:r>
                <a:rPr lang="ja-JP" altLang="en-US" sz="1000" b="1" dirty="0">
                  <a:solidFill>
                    <a:schemeClr val="tx2"/>
                  </a:solidFill>
                  <a:latin typeface="+mn-ea"/>
                </a:rPr>
                <a:t>いたします</a:t>
              </a:r>
              <a:r>
                <a:rPr lang="ja-JP" altLang="en-US" sz="1000" b="1" spc="300" dirty="0" smtClean="0">
                  <a:solidFill>
                    <a:schemeClr val="tx2"/>
                  </a:solidFill>
                  <a:latin typeface="+mn-ea"/>
                </a:rPr>
                <a:t>。</a:t>
              </a:r>
              <a:endParaRPr lang="en-US" altLang="ja-JP" sz="1000" b="1" spc="300" dirty="0" smtClean="0">
                <a:solidFill>
                  <a:schemeClr val="tx2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65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2025-01-29T00:12:37Z</dcterms:modified>
</cp:coreProperties>
</file>