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3E8435DF-C830-45D3-A509-DC2DB1031296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ED717FFD-88B5-41C7-B03E-05A12FDF10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67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2688" y="-2189163"/>
            <a:ext cx="17713326" cy="163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2025-01-29T00:12:27Z</dcterms:modified>
</cp:coreProperties>
</file>