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handoutMasterIdLst>
    <p:handoutMasterId r:id="rId3"/>
  </p:handoutMasterIdLst>
  <p:sldIdLst>
    <p:sldId id="256" r:id="rId2"/>
  </p:sldIdLst>
  <p:sldSz cx="10907713" cy="7775575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96" d="100"/>
          <a:sy n="96" d="100"/>
        </p:scale>
        <p:origin x="145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837B4965-A527-42D2-AA6C-C36411D7A750}" type="datetimeFigureOut">
              <a:rPr lang="ja-JP" altLang="en-US"/>
              <a:pPr>
                <a:defRPr/>
              </a:pPr>
              <a:t>2025/1/29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AACD7F02-97AC-421E-8756-FA42BB5696E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0907713" cy="77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0687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5825" y="-2203450"/>
            <a:ext cx="17711738" cy="130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xStyles>
    <p:titleStyle>
      <a:lvl1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2pPr>
      <a:lvl3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3pPr>
      <a:lvl4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4pPr>
      <a:lvl5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58763" indent="-258763" algn="l" defTabSz="1036638" rtl="0" eaLnBrk="0" fontAlgn="base" hangingPunct="0">
        <a:lnSpc>
          <a:spcPct val="90000"/>
        </a:lnSpc>
        <a:spcBef>
          <a:spcPts val="1138"/>
        </a:spcBef>
        <a:spcAft>
          <a:spcPct val="0"/>
        </a:spcAft>
        <a:buFont typeface="Arial" panose="020B0604020202020204" pitchFamily="34" charset="0"/>
        <a:buChar char="•"/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76288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95400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812925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332038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851053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369427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887800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406174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1pPr>
      <a:lvl2pPr marL="51837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103674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3pPr>
      <a:lvl4pPr marL="155512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4pPr>
      <a:lvl5pPr marL="207349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5pPr>
      <a:lvl6pPr marL="259186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11024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628614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14698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20</cp:revision>
  <dcterms:created xsi:type="dcterms:W3CDTF">2022-03-16T05:28:10Z</dcterms:created>
  <dcterms:modified xsi:type="dcterms:W3CDTF">2025-01-29T00:12:19Z</dcterms:modified>
</cp:coreProperties>
</file>