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sldIdLst>
    <p:sldId id="256" r:id="rId2"/>
  </p:sldIdLst>
  <p:sldSz cx="7775575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30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7775575" cy="1090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370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89513" y="-1873250"/>
            <a:ext cx="17703801" cy="157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txStyles>
    <p:titleStyle>
      <a:lvl1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2pPr>
      <a:lvl3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3pPr>
      <a:lvl4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4pPr>
      <a:lvl5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93675" indent="-193675" algn="l" defTabSz="776288" rtl="0" eaLnBrk="0" fontAlgn="base" hangingPunct="0">
        <a:lnSpc>
          <a:spcPct val="90000"/>
        </a:lnSpc>
        <a:spcBef>
          <a:spcPts val="850"/>
        </a:spcBef>
        <a:spcAft>
          <a:spcPct val="0"/>
        </a:spcAft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92075" y="96838"/>
            <a:ext cx="4138613" cy="2700337"/>
            <a:chOff x="113606" y="113166"/>
            <a:chExt cx="4140000" cy="2700000"/>
          </a:xfrm>
        </p:grpSpPr>
        <p:sp>
          <p:nvSpPr>
            <p:cNvPr id="9" name="正方形/長方形 8"/>
            <p:cNvSpPr/>
            <p:nvPr/>
          </p:nvSpPr>
          <p:spPr bwMode="auto">
            <a:xfrm>
              <a:off x="113606" y="113166"/>
              <a:ext cx="4140000" cy="270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hangingPunct="1">
                <a:defRPr/>
              </a:pPr>
              <a:r>
                <a:rPr lang="en-US" altLang="ja-JP" dirty="0">
                  <a:latin typeface="Arial" charset="0"/>
                </a:rPr>
                <a:t> </a:t>
              </a:r>
              <a:endParaRPr lang="ja-JP" altLang="en-US" dirty="0">
                <a:latin typeface="Arial" charset="0"/>
              </a:endParaRPr>
            </a:p>
          </p:txBody>
        </p:sp>
        <p:grpSp>
          <p:nvGrpSpPr>
            <p:cNvPr id="3076" name="グループ化 1"/>
            <p:cNvGrpSpPr>
              <a:grpSpLocks/>
            </p:cNvGrpSpPr>
            <p:nvPr/>
          </p:nvGrpSpPr>
          <p:grpSpPr bwMode="auto">
            <a:xfrm>
              <a:off x="262881" y="576021"/>
              <a:ext cx="3809689" cy="1797774"/>
              <a:chOff x="156518" y="466576"/>
              <a:chExt cx="3809689" cy="1798134"/>
            </a:xfrm>
          </p:grpSpPr>
          <p:sp>
            <p:nvSpPr>
              <p:cNvPr id="7" name="テキスト ボックス 3"/>
              <p:cNvSpPr txBox="1">
                <a:spLocks noChangeArrowheads="1"/>
              </p:cNvSpPr>
              <p:nvPr/>
            </p:nvSpPr>
            <p:spPr bwMode="auto">
              <a:xfrm>
                <a:off x="156518" y="467213"/>
                <a:ext cx="3809689" cy="3699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defRPr/>
                </a:pPr>
                <a:r>
                  <a:rPr kumimoji="1" lang="ja-JP" altLang="en-US" b="1" dirty="0" smtClean="0">
                    <a:solidFill>
                      <a:schemeClr val="tx2"/>
                    </a:solidFill>
                    <a:latin typeface="+mn-ea"/>
                  </a:rPr>
                  <a:t>宛先スペース（横</a:t>
                </a:r>
                <a:r>
                  <a:rPr kumimoji="1" lang="en-US" altLang="ja-JP" b="1" dirty="0" smtClean="0">
                    <a:solidFill>
                      <a:schemeClr val="tx2"/>
                    </a:solidFill>
                    <a:latin typeface="+mn-ea"/>
                  </a:rPr>
                  <a:t>115×</a:t>
                </a:r>
                <a:r>
                  <a:rPr kumimoji="1" lang="ja-JP" altLang="en-US" b="1" dirty="0" smtClean="0">
                    <a:solidFill>
                      <a:schemeClr val="tx2"/>
                    </a:solidFill>
                    <a:latin typeface="+mn-ea"/>
                  </a:rPr>
                  <a:t>縦</a:t>
                </a:r>
                <a:r>
                  <a:rPr kumimoji="1" lang="en-US" altLang="ja-JP" b="1" dirty="0" smtClean="0">
                    <a:solidFill>
                      <a:schemeClr val="tx2"/>
                    </a:solidFill>
                    <a:latin typeface="+mn-ea"/>
                  </a:rPr>
                  <a:t>75mm</a:t>
                </a:r>
                <a:r>
                  <a:rPr kumimoji="1" lang="ja-JP" altLang="en-US" b="1" dirty="0" smtClean="0">
                    <a:solidFill>
                      <a:schemeClr val="tx2"/>
                    </a:solidFill>
                    <a:latin typeface="+mn-ea"/>
                  </a:rPr>
                  <a:t>）</a:t>
                </a:r>
              </a:p>
            </p:txBody>
          </p:sp>
          <p:sp>
            <p:nvSpPr>
              <p:cNvPr id="8" name="テキスト ボックス 4"/>
              <p:cNvSpPr txBox="1">
                <a:spLocks noChangeArrowheads="1"/>
              </p:cNvSpPr>
              <p:nvPr/>
            </p:nvSpPr>
            <p:spPr bwMode="auto">
              <a:xfrm>
                <a:off x="224804" y="889520"/>
                <a:ext cx="3741403" cy="1374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ts val="2000"/>
                  </a:lnSpc>
                  <a:defRPr/>
                </a:pPr>
                <a:r>
                  <a:rPr lang="ja-JP" altLang="en-US" sz="1000" b="1" dirty="0">
                    <a:solidFill>
                      <a:schemeClr val="tx2"/>
                    </a:solidFill>
                    <a:latin typeface="+mn-ea"/>
                  </a:rPr>
                  <a:t>・こちらにデザインはできません。</a:t>
                </a:r>
                <a:br>
                  <a:rPr lang="ja-JP" altLang="en-US" sz="1000" b="1" dirty="0">
                    <a:solidFill>
                      <a:schemeClr val="tx2"/>
                    </a:solidFill>
                    <a:latin typeface="+mn-ea"/>
                  </a:rPr>
                </a:br>
                <a:r>
                  <a:rPr lang="ja-JP" altLang="en-US" sz="1000" b="1" dirty="0">
                    <a:solidFill>
                      <a:schemeClr val="tx2"/>
                    </a:solidFill>
                    <a:latin typeface="+mn-ea"/>
                  </a:rPr>
                  <a:t>・この大きさであればどこに配置して</a:t>
                </a:r>
                <a:r>
                  <a:rPr lang="ja-JP" altLang="en-US" sz="1000" b="1" dirty="0" smtClean="0">
                    <a:solidFill>
                      <a:schemeClr val="tx2"/>
                    </a:solidFill>
                    <a:latin typeface="+mn-ea"/>
                  </a:rPr>
                  <a:t>も問題ございません。</a:t>
                </a:r>
                <a:r>
                  <a:rPr lang="ja-JP" altLang="en-US" sz="1000" b="1" dirty="0">
                    <a:solidFill>
                      <a:schemeClr val="tx2"/>
                    </a:solidFill>
                    <a:latin typeface="+mn-ea"/>
                  </a:rPr>
                  <a:t/>
                </a:r>
                <a:br>
                  <a:rPr lang="ja-JP" altLang="en-US" sz="1000" b="1" dirty="0">
                    <a:solidFill>
                      <a:schemeClr val="tx2"/>
                    </a:solidFill>
                    <a:latin typeface="+mn-ea"/>
                  </a:rPr>
                </a:br>
                <a:r>
                  <a:rPr lang="ja-JP" altLang="en-US" sz="1000" b="1" dirty="0">
                    <a:solidFill>
                      <a:schemeClr val="tx2"/>
                    </a:solidFill>
                    <a:latin typeface="+mn-ea"/>
                  </a:rPr>
                  <a:t>・宛先スペースを</a:t>
                </a:r>
                <a:r>
                  <a:rPr lang="ja-JP" altLang="en-US" sz="1000" b="1" dirty="0" smtClean="0">
                    <a:solidFill>
                      <a:srgbClr val="FF0000"/>
                    </a:solidFill>
                    <a:latin typeface="+mn-ea"/>
                  </a:rPr>
                  <a:t>削除</a:t>
                </a:r>
                <a:r>
                  <a:rPr lang="ja-JP" altLang="en-US" sz="1000" b="1" dirty="0">
                    <a:solidFill>
                      <a:schemeClr val="tx2"/>
                    </a:solidFill>
                    <a:latin typeface="+mn-ea"/>
                  </a:rPr>
                  <a:t>の上</a:t>
                </a:r>
                <a:r>
                  <a:rPr lang="ja-JP" altLang="en-US" sz="1000" b="1" dirty="0" smtClean="0">
                    <a:solidFill>
                      <a:schemeClr val="tx2"/>
                    </a:solidFill>
                    <a:latin typeface="+mn-ea"/>
                  </a:rPr>
                  <a:t>、</a:t>
                </a:r>
                <a:r>
                  <a:rPr lang="en-US" altLang="ja-JP" sz="1000" b="1" dirty="0">
                    <a:solidFill>
                      <a:schemeClr val="tx2"/>
                    </a:solidFill>
                    <a:latin typeface="+mn-ea"/>
                  </a:rPr>
                  <a:t>PDF</a:t>
                </a:r>
                <a:r>
                  <a:rPr lang="ja-JP" altLang="en-US" sz="1000" b="1" dirty="0">
                    <a:solidFill>
                      <a:schemeClr val="tx2"/>
                    </a:solidFill>
                    <a:latin typeface="+mn-ea"/>
                  </a:rPr>
                  <a:t>保存</a:t>
                </a:r>
                <a:r>
                  <a:rPr lang="ja-JP" altLang="en-US" sz="1000" b="1" dirty="0" smtClean="0">
                    <a:solidFill>
                      <a:schemeClr val="tx2"/>
                    </a:solidFill>
                    <a:latin typeface="+mn-ea"/>
                  </a:rPr>
                  <a:t>をお願い</a:t>
                </a:r>
                <a:r>
                  <a:rPr lang="ja-JP" altLang="en-US" sz="1000" b="1" dirty="0">
                    <a:solidFill>
                      <a:schemeClr val="tx2"/>
                    </a:solidFill>
                    <a:latin typeface="+mn-ea"/>
                  </a:rPr>
                  <a:t>いたします。</a:t>
                </a:r>
                <a:br>
                  <a:rPr lang="ja-JP" altLang="en-US" sz="1000" b="1" dirty="0">
                    <a:solidFill>
                      <a:schemeClr val="tx2"/>
                    </a:solidFill>
                    <a:latin typeface="+mn-ea"/>
                  </a:rPr>
                </a:br>
                <a:r>
                  <a:rPr lang="ja-JP" altLang="en-US" sz="1000" b="1" dirty="0">
                    <a:solidFill>
                      <a:schemeClr val="tx2"/>
                    </a:solidFill>
                    <a:latin typeface="+mn-ea"/>
                  </a:rPr>
                  <a:t>・宛先スペースを削除されて</a:t>
                </a:r>
                <a:r>
                  <a:rPr lang="ja-JP" altLang="en-US" sz="1000" b="1" dirty="0" smtClean="0">
                    <a:solidFill>
                      <a:schemeClr val="tx2"/>
                    </a:solidFill>
                    <a:latin typeface="+mn-ea"/>
                  </a:rPr>
                  <a:t>いない場合</a:t>
                </a:r>
                <a:r>
                  <a:rPr lang="ja-JP" altLang="en-US" sz="1000" b="1" dirty="0">
                    <a:solidFill>
                      <a:schemeClr val="tx2"/>
                    </a:solidFill>
                    <a:latin typeface="+mn-ea"/>
                  </a:rPr>
                  <a:t>は、印刷の際</a:t>
                </a:r>
                <a:r>
                  <a:rPr lang="ja-JP" altLang="en-US" sz="1000" b="1" dirty="0" smtClean="0">
                    <a:solidFill>
                      <a:schemeClr val="tx2"/>
                    </a:solidFill>
                    <a:latin typeface="+mn-ea"/>
                  </a:rPr>
                  <a:t>に</a:t>
                </a:r>
                <a:endParaRPr lang="en-US" altLang="ja-JP" sz="1000" b="1" dirty="0" smtClean="0">
                  <a:solidFill>
                    <a:schemeClr val="tx2"/>
                  </a:solidFill>
                  <a:latin typeface="+mn-ea"/>
                </a:endParaRPr>
              </a:p>
              <a:p>
                <a:pPr eaLnBrk="1" hangingPunct="1">
                  <a:lnSpc>
                    <a:spcPts val="2000"/>
                  </a:lnSpc>
                  <a:defRPr/>
                </a:pPr>
                <a:r>
                  <a:rPr lang="ja-JP" altLang="en-US" sz="1000" b="1" dirty="0">
                    <a:solidFill>
                      <a:schemeClr val="tx2"/>
                    </a:solidFill>
                    <a:latin typeface="+mn-ea"/>
                  </a:rPr>
                  <a:t>　</a:t>
                </a:r>
                <a:r>
                  <a:rPr lang="ja-JP" altLang="en-US" sz="1000" b="1" dirty="0" smtClean="0">
                    <a:solidFill>
                      <a:schemeClr val="tx2"/>
                    </a:solidFill>
                    <a:latin typeface="+mn-ea"/>
                  </a:rPr>
                  <a:t>削除</a:t>
                </a:r>
                <a:r>
                  <a:rPr lang="ja-JP" altLang="en-US" sz="1000" b="1" dirty="0">
                    <a:solidFill>
                      <a:schemeClr val="tx2"/>
                    </a:solidFill>
                    <a:latin typeface="+mn-ea"/>
                  </a:rPr>
                  <a:t>いたします</a:t>
                </a:r>
                <a:r>
                  <a:rPr lang="ja-JP" altLang="en-US" sz="1000" b="1" spc="300" dirty="0" smtClean="0">
                    <a:solidFill>
                      <a:schemeClr val="tx2"/>
                    </a:solidFill>
                    <a:latin typeface="+mn-ea"/>
                  </a:rPr>
                  <a:t>。</a:t>
                </a:r>
                <a:endParaRPr lang="en-US" altLang="ja-JP" sz="1000" b="1" spc="300" dirty="0" smtClean="0">
                  <a:solidFill>
                    <a:schemeClr val="tx2"/>
                  </a:solidFill>
                  <a:latin typeface="+mn-ea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65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19</cp:revision>
  <dcterms:created xsi:type="dcterms:W3CDTF">2022-03-16T05:28:10Z</dcterms:created>
  <dcterms:modified xsi:type="dcterms:W3CDTF">2025-01-29T00:12:10Z</dcterms:modified>
</cp:coreProperties>
</file>