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sldIdLst>
    <p:sldId id="256" r:id="rId2"/>
  </p:sldIdLst>
  <p:sldSz cx="10907713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8" autoAdjust="0"/>
    <p:restoredTop sz="94660"/>
  </p:normalViewPr>
  <p:slideViewPr>
    <p:cSldViewPr snapToGrid="0">
      <p:cViewPr varScale="1">
        <p:scale>
          <a:sx n="96" d="100"/>
          <a:sy n="96" d="100"/>
        </p:scale>
        <p:origin x="15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907713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8243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1063" y="-1887538"/>
            <a:ext cx="17694276" cy="1275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0" y="300038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eaLnBrk="0" fontAlgn="base" hangingPunct="0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5475288" y="109538"/>
            <a:ext cx="5327650" cy="2700337"/>
            <a:chOff x="2334349" y="114300"/>
            <a:chExt cx="5327452" cy="2700338"/>
          </a:xfrm>
        </p:grpSpPr>
        <p:sp>
          <p:nvSpPr>
            <p:cNvPr id="5" name="正方形/長方形 4"/>
            <p:cNvSpPr/>
            <p:nvPr/>
          </p:nvSpPr>
          <p:spPr bwMode="auto">
            <a:xfrm>
              <a:off x="2334349" y="114300"/>
              <a:ext cx="5327452" cy="2700338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2052">
                <a:latin typeface="Arial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2577227" y="652462"/>
              <a:ext cx="3808271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148×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7" name="テキスト ボックス 4"/>
            <p:cNvSpPr txBox="1">
              <a:spLocks noChangeArrowheads="1"/>
            </p:cNvSpPr>
            <p:nvPr/>
          </p:nvSpPr>
          <p:spPr bwMode="auto">
            <a:xfrm>
              <a:off x="2577227" y="1090612"/>
              <a:ext cx="3608254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18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10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lnSpc>
                  <a:spcPts val="1800"/>
                </a:lnSpc>
                <a:defRPr/>
              </a:pPr>
              <a:r>
                <a:rPr lang="en-US" altLang="ja-JP" sz="1000" b="1" dirty="0">
                  <a:solidFill>
                    <a:schemeClr val="tx2"/>
                  </a:solidFill>
                  <a:latin typeface="+mn-ea"/>
                </a:rPr>
                <a:t> 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+mn-ea"/>
                </a:rPr>
                <a:t>  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削除いたします。</a:t>
              </a:r>
              <a:endParaRPr kumimoji="1" lang="ja-JP" altLang="en-US" sz="1000" b="1" spc="300" dirty="0">
                <a:solidFill>
                  <a:schemeClr val="tx2"/>
                </a:solidFill>
                <a:latin typeface="+mn-ea"/>
              </a:endParaRPr>
            </a:p>
            <a:p>
              <a:pPr eaLnBrk="1" hangingPunct="1">
                <a:defRPr/>
              </a:pPr>
              <a:endParaRPr kumimoji="1" lang="ja-JP" altLang="en-US" sz="10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8" name="テキスト ボックス 4"/>
            <p:cNvSpPr txBox="1">
              <a:spLocks noChangeArrowheads="1"/>
            </p:cNvSpPr>
            <p:nvPr/>
          </p:nvSpPr>
          <p:spPr bwMode="auto">
            <a:xfrm>
              <a:off x="2577227" y="2038351"/>
              <a:ext cx="3773348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10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料金後納</a:t>
              </a:r>
              <a:r>
                <a:rPr lang="ja-JP" altLang="en-US" sz="1000" b="1" dirty="0" err="1" smtClean="0">
                  <a:solidFill>
                    <a:srgbClr val="FF0000"/>
                  </a:solidFill>
                  <a:latin typeface="+mn-ea"/>
                </a:rPr>
                <a:t>ゆう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メール表記は削除や移動をしないでください。</a:t>
              </a:r>
              <a:endParaRPr lang="ja-JP" altLang="ja-JP" sz="10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64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2025-01-29T00:13:23Z</dcterms:modified>
</cp:coreProperties>
</file>