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handoutMasterIdLst>
    <p:handoutMasterId r:id="rId3"/>
  </p:handoutMasterIdLst>
  <p:sldIdLst>
    <p:sldId id="256" r:id="rId2"/>
  </p:sldIdLst>
  <p:sldSz cx="10907713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96" d="100"/>
          <a:sy n="96" d="100"/>
        </p:scale>
        <p:origin x="14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6DED5A2F-5380-4E59-BF62-B94FC891D756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5E5A04B7-6127-42CE-AAED-74A535F5F98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0907713" cy="77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467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5825" y="-2203450"/>
            <a:ext cx="17711738" cy="130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eaLnBrk="0" fontAlgn="base" hangingPunct="0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eaLnBrk="0" fontAlgn="base" hangingPunct="0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20</cp:revision>
  <dcterms:created xsi:type="dcterms:W3CDTF">2022-03-16T05:28:10Z</dcterms:created>
  <dcterms:modified xsi:type="dcterms:W3CDTF">2025-01-29T00:13:05Z</dcterms:modified>
</cp:coreProperties>
</file>