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handoutMasterIdLst>
    <p:handoutMasterId r:id="rId3"/>
  </p:handoutMasterIdLst>
  <p:sldIdLst>
    <p:sldId id="256" r:id="rId2"/>
  </p:sldIdLst>
  <p:sldSz cx="7775575" cy="1090771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30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1FC7D442-A0F7-4EB3-BC11-D6CF09BEB2F7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</a:defRPr>
            </a:lvl1pPr>
          </a:lstStyle>
          <a:p>
            <a:pPr>
              <a:defRPr/>
            </a:pPr>
            <a:fld id="{680F4415-B3A4-42E0-94B4-D8C4CDA6915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7775575" cy="1090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595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2688" y="-2189163"/>
            <a:ext cx="17713326" cy="163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2pPr>
      <a:lvl3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3pPr>
      <a:lvl4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4pPr>
      <a:lvl5pPr algn="l" defTabSz="7762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93675" indent="-193675" algn="l" defTabSz="776288" rtl="0" eaLnBrk="0" fontAlgn="base" hangingPunct="0">
        <a:lnSpc>
          <a:spcPct val="90000"/>
        </a:lnSpc>
        <a:spcBef>
          <a:spcPts val="850"/>
        </a:spcBef>
        <a:spcAft>
          <a:spcPct val="0"/>
        </a:spcAft>
        <a:buFont typeface="Arial" panose="020B0604020202020204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0" fontAlgn="base" hangingPunct="0">
        <a:lnSpc>
          <a:spcPct val="90000"/>
        </a:lnSpc>
        <a:spcBef>
          <a:spcPts val="425"/>
        </a:spcBef>
        <a:spcAft>
          <a:spcPct val="0"/>
        </a:spcAft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2025-01-29T00:13:13Z</dcterms:modified>
</cp:coreProperties>
</file>