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0872788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C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872788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51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3288" y="-3125788"/>
            <a:ext cx="17711738" cy="150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>
            <a:off x="10077450" y="6980238"/>
            <a:ext cx="795338" cy="79533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/>
          </a:p>
        </p:txBody>
      </p:sp>
      <p:pic>
        <p:nvPicPr>
          <p:cNvPr id="307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688" y="7354888"/>
            <a:ext cx="2746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2025-01-29T00:13:50Z</dcterms:modified>
</cp:coreProperties>
</file>