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</p:sldIdLst>
  <p:sldSz cx="10872788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C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72788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01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6463" y="-2833688"/>
            <a:ext cx="17705388" cy="1482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5427663" y="109538"/>
            <a:ext cx="4140200" cy="2700337"/>
            <a:chOff x="5427593" y="109538"/>
            <a:chExt cx="4140200" cy="2700337"/>
          </a:xfrm>
        </p:grpSpPr>
        <p:sp>
          <p:nvSpPr>
            <p:cNvPr id="7" name="正方形/長方形 6"/>
            <p:cNvSpPr/>
            <p:nvPr/>
          </p:nvSpPr>
          <p:spPr bwMode="auto">
            <a:xfrm>
              <a:off x="5427593" y="109538"/>
              <a:ext cx="4140200" cy="2700337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r>
                <a:rPr lang="en-US" altLang="ja-JP" dirty="0">
                  <a:latin typeface="Arial" charset="0"/>
                </a:rPr>
                <a:t> </a:t>
              </a:r>
              <a:endParaRPr lang="ja-JP" altLang="en-US" dirty="0">
                <a:latin typeface="Arial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5668893" y="566738"/>
              <a:ext cx="3808412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115×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9" name="テキスト ボックス 4"/>
            <p:cNvSpPr txBox="1">
              <a:spLocks noChangeArrowheads="1"/>
            </p:cNvSpPr>
            <p:nvPr/>
          </p:nvSpPr>
          <p:spPr bwMode="auto">
            <a:xfrm>
              <a:off x="5710168" y="992188"/>
              <a:ext cx="3705225" cy="163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・この大きさであればどこに配置しても問題ございません。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游ゴシック" panose="020B0400000000000000" pitchFamily="50" charset="-128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削除いたします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游ゴシック" panose="020B0400000000000000" pitchFamily="50" charset="-128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游ゴシック" panose="020B0400000000000000" pitchFamily="50" charset="-128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endParaRPr kumimoji="1" lang="ja-JP" altLang="en-US" sz="1200" b="1" spc="300" dirty="0" smtClean="0">
                <a:solidFill>
                  <a:schemeClr val="tx2"/>
                </a:solidFill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65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游ゴシック</vt:lpstr>
      <vt:lpstr>ＭＳ Ｐゴシック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21</cp:revision>
  <dcterms:created xsi:type="dcterms:W3CDTF">2022-03-16T05:28:10Z</dcterms:created>
  <dcterms:modified xsi:type="dcterms:W3CDTF">2025-01-29T00:14:00Z</dcterms:modified>
</cp:coreProperties>
</file>