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6" r:id="rId2"/>
  </p:sldIdLst>
  <p:sldSz cx="10872788" cy="7775575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96" d="100"/>
          <a:sy n="96" d="100"/>
        </p:scale>
        <p:origin x="145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3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872788" cy="777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41651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6"/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40113" y="-2816225"/>
            <a:ext cx="17697451" cy="1484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図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439738"/>
            <a:ext cx="993775" cy="202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</p:sldLayoutIdLst>
  <p:txStyles>
    <p:titleStyle>
      <a:lvl1pPr algn="l" defTabSz="10366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0366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2pPr>
      <a:lvl3pPr algn="l" defTabSz="10366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3pPr>
      <a:lvl4pPr algn="l" defTabSz="10366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4pPr>
      <a:lvl5pPr algn="l" defTabSz="10366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58763" indent="-258763" algn="l" defTabSz="1036638" rtl="0" eaLnBrk="0" fontAlgn="base" hangingPunct="0">
        <a:lnSpc>
          <a:spcPct val="90000"/>
        </a:lnSpc>
        <a:spcBef>
          <a:spcPts val="1138"/>
        </a:spcBef>
        <a:spcAft>
          <a:spcPct val="0"/>
        </a:spcAft>
        <a:buFont typeface="Arial" panose="020B0604020202020204" pitchFamily="34" charset="0"/>
        <a:buChar char="•"/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76288" indent="-258763" algn="l" defTabSz="1036638" rtl="0" eaLnBrk="0" fontAlgn="base" hangingPunct="0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95400" indent="-258763" algn="l" defTabSz="1036638" rtl="0" eaLnBrk="0" fontAlgn="base" hangingPunct="0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812925" indent="-258763" algn="l" defTabSz="1036638" rtl="0" eaLnBrk="0" fontAlgn="base" hangingPunct="0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332038" indent="-258763" algn="l" defTabSz="1036638" rtl="0" eaLnBrk="0" fontAlgn="base" hangingPunct="0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851053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6pPr>
      <a:lvl7pPr marL="3369427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7pPr>
      <a:lvl8pPr marL="3887800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8pPr>
      <a:lvl9pPr marL="4406174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1pPr>
      <a:lvl2pPr marL="518373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1036747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3pPr>
      <a:lvl4pPr marL="1555120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4pPr>
      <a:lvl5pPr marL="2073493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5pPr>
      <a:lvl6pPr marL="2591867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6pPr>
      <a:lvl7pPr marL="3110240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7pPr>
      <a:lvl8pPr marL="3628614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8pPr>
      <a:lvl9pPr marL="4146987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グループ化 2"/>
          <p:cNvGrpSpPr>
            <a:grpSpLocks/>
          </p:cNvGrpSpPr>
          <p:nvPr/>
        </p:nvGrpSpPr>
        <p:grpSpPr bwMode="auto">
          <a:xfrm>
            <a:off x="5449888" y="117475"/>
            <a:ext cx="5310187" cy="2690813"/>
            <a:chOff x="5449888" y="123825"/>
            <a:chExt cx="5310187" cy="2690813"/>
          </a:xfrm>
        </p:grpSpPr>
        <p:sp>
          <p:nvSpPr>
            <p:cNvPr id="3075" name="正方形/長方形 3"/>
            <p:cNvSpPr>
              <a:spLocks noChangeArrowheads="1"/>
            </p:cNvSpPr>
            <p:nvPr/>
          </p:nvSpPr>
          <p:spPr bwMode="auto">
            <a:xfrm>
              <a:off x="5449888" y="123825"/>
              <a:ext cx="5310187" cy="2690813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ja-JP" altLang="en-US">
                <a:latin typeface="Arial" panose="020B0604020202020204" pitchFamily="34" charset="0"/>
              </a:endParaRPr>
            </a:p>
          </p:txBody>
        </p:sp>
        <p:sp>
          <p:nvSpPr>
            <p:cNvPr id="11" name="テキスト ボックス 3"/>
            <p:cNvSpPr txBox="1">
              <a:spLocks noChangeArrowheads="1"/>
            </p:cNvSpPr>
            <p:nvPr/>
          </p:nvSpPr>
          <p:spPr bwMode="auto">
            <a:xfrm>
              <a:off x="6951663" y="669925"/>
              <a:ext cx="3808412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en-US" sz="1800" b="1" dirty="0">
                  <a:solidFill>
                    <a:schemeClr val="tx2"/>
                  </a:solidFill>
                  <a:latin typeface="+mn-ea"/>
                  <a:ea typeface="+mn-ea"/>
                </a:rPr>
                <a:t>宛先スペース（横</a:t>
              </a:r>
              <a:r>
                <a:rPr lang="en-US" altLang="ja-JP" sz="1800" b="1" dirty="0">
                  <a:solidFill>
                    <a:schemeClr val="tx2"/>
                  </a:solidFill>
                  <a:latin typeface="+mn-ea"/>
                  <a:ea typeface="+mn-ea"/>
                </a:rPr>
                <a:t>148×</a:t>
              </a:r>
              <a:r>
                <a:rPr lang="ja-JP" altLang="en-US" sz="1800" b="1" dirty="0">
                  <a:solidFill>
                    <a:schemeClr val="tx2"/>
                  </a:solidFill>
                  <a:latin typeface="+mn-ea"/>
                  <a:ea typeface="+mn-ea"/>
                </a:rPr>
                <a:t>縦</a:t>
              </a:r>
              <a:r>
                <a:rPr lang="en-US" altLang="ja-JP" sz="1800" b="1" dirty="0">
                  <a:solidFill>
                    <a:schemeClr val="tx2"/>
                  </a:solidFill>
                  <a:latin typeface="+mn-ea"/>
                  <a:ea typeface="+mn-ea"/>
                </a:rPr>
                <a:t>75mm</a:t>
              </a:r>
              <a:r>
                <a:rPr lang="ja-JP" altLang="en-US" sz="1800" b="1" dirty="0">
                  <a:solidFill>
                    <a:schemeClr val="tx2"/>
                  </a:solidFill>
                  <a:latin typeface="+mn-ea"/>
                  <a:ea typeface="+mn-ea"/>
                </a:rPr>
                <a:t>）</a:t>
              </a:r>
            </a:p>
          </p:txBody>
        </p:sp>
        <p:sp>
          <p:nvSpPr>
            <p:cNvPr id="12" name="テキスト ボックス 4"/>
            <p:cNvSpPr txBox="1">
              <a:spLocks noChangeArrowheads="1"/>
            </p:cNvSpPr>
            <p:nvPr/>
          </p:nvSpPr>
          <p:spPr bwMode="auto">
            <a:xfrm>
              <a:off x="7002463" y="1087438"/>
              <a:ext cx="3705225" cy="1200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ja-JP" sz="1000" b="1" dirty="0">
                  <a:solidFill>
                    <a:schemeClr val="tx2"/>
                  </a:solidFill>
                </a:rPr>
                <a:t>・こちらにデザインはできません</a:t>
              </a:r>
              <a:r>
                <a:rPr lang="ja-JP" altLang="ja-JP" sz="1000" b="1" dirty="0" smtClean="0">
                  <a:solidFill>
                    <a:schemeClr val="tx2"/>
                  </a:solidFill>
                </a:rPr>
                <a:t>。</a:t>
              </a:r>
              <a:endParaRPr kumimoji="1" lang="en-US" altLang="ja-JP" sz="997" b="1" dirty="0" smtClean="0">
                <a:solidFill>
                  <a:schemeClr val="tx2"/>
                </a:solidFill>
                <a:latin typeface="+mn-ea"/>
              </a:endParaRPr>
            </a:p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ja-JP" altLang="en-US" sz="997" b="1" dirty="0" smtClean="0">
                  <a:solidFill>
                    <a:schemeClr val="tx2"/>
                  </a:solidFill>
                  <a:latin typeface="+mn-ea"/>
                </a:rPr>
                <a:t>・</a:t>
              </a:r>
              <a:r>
                <a:rPr kumimoji="1" lang="ja-JP" altLang="en-US" sz="997" b="1" dirty="0">
                  <a:solidFill>
                    <a:schemeClr val="tx2"/>
                  </a:solidFill>
                  <a:latin typeface="+mn-ea"/>
                </a:rPr>
                <a:t>宛先スペースを</a:t>
              </a:r>
              <a:r>
                <a:rPr kumimoji="1" lang="ja-JP" altLang="en-US" sz="997" b="1" dirty="0">
                  <a:solidFill>
                    <a:srgbClr val="FF0000"/>
                  </a:solidFill>
                  <a:latin typeface="+mn-ea"/>
                </a:rPr>
                <a:t>削除</a:t>
              </a:r>
              <a:r>
                <a:rPr kumimoji="1" lang="ja-JP" altLang="en-US" sz="997" b="1" dirty="0">
                  <a:solidFill>
                    <a:schemeClr val="tx2"/>
                  </a:solidFill>
                  <a:latin typeface="+mn-ea"/>
                </a:rPr>
                <a:t>の上、</a:t>
              </a:r>
              <a:r>
                <a:rPr kumimoji="1" lang="en-US" altLang="ja-JP" sz="997" b="1" dirty="0">
                  <a:solidFill>
                    <a:schemeClr val="tx2"/>
                  </a:solidFill>
                  <a:latin typeface="+mn-ea"/>
                </a:rPr>
                <a:t>PDF</a:t>
              </a:r>
              <a:r>
                <a:rPr kumimoji="1" lang="ja-JP" altLang="en-US" sz="997" b="1" dirty="0">
                  <a:solidFill>
                    <a:schemeClr val="tx2"/>
                  </a:solidFill>
                  <a:latin typeface="+mn-ea"/>
                </a:rPr>
                <a:t>保存をお願いいたします。</a:t>
              </a:r>
              <a:endParaRPr kumimoji="1" lang="en-US" altLang="ja-JP" sz="997" b="1" dirty="0">
                <a:solidFill>
                  <a:schemeClr val="tx2"/>
                </a:solidFill>
                <a:latin typeface="+mn-ea"/>
              </a:endParaRPr>
            </a:p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ja-JP" altLang="en-US" sz="997" b="1" dirty="0">
                  <a:solidFill>
                    <a:schemeClr val="tx2"/>
                  </a:solidFill>
                  <a:latin typeface="+mn-ea"/>
                </a:rPr>
                <a:t>・宛先スペースを削除されていない場合は</a:t>
              </a:r>
              <a:r>
                <a:rPr kumimoji="1" lang="ja-JP" altLang="en-US" sz="997" b="1" dirty="0" smtClean="0">
                  <a:solidFill>
                    <a:schemeClr val="tx2"/>
                  </a:solidFill>
                  <a:latin typeface="+mn-ea"/>
                </a:rPr>
                <a:t>、印刷</a:t>
              </a:r>
              <a:r>
                <a:rPr kumimoji="1" lang="ja-JP" altLang="en-US" sz="997" b="1" dirty="0">
                  <a:solidFill>
                    <a:schemeClr val="tx2"/>
                  </a:solidFill>
                  <a:latin typeface="+mn-ea"/>
                </a:rPr>
                <a:t>の際</a:t>
              </a:r>
              <a:r>
                <a:rPr kumimoji="1" lang="ja-JP" altLang="en-US" sz="997" b="1" dirty="0" smtClean="0">
                  <a:solidFill>
                    <a:schemeClr val="tx2"/>
                  </a:solidFill>
                  <a:latin typeface="+mn-ea"/>
                </a:rPr>
                <a:t>に</a:t>
              </a:r>
              <a:endParaRPr kumimoji="1" lang="en-US" altLang="ja-JP" sz="997" b="1" dirty="0" smtClean="0">
                <a:solidFill>
                  <a:schemeClr val="tx2"/>
                </a:solidFill>
                <a:latin typeface="+mn-ea"/>
              </a:endParaRPr>
            </a:p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ja-JP" altLang="en-US" sz="997" b="1" dirty="0">
                  <a:solidFill>
                    <a:schemeClr val="tx2"/>
                  </a:solidFill>
                  <a:latin typeface="+mn-ea"/>
                </a:rPr>
                <a:t>　</a:t>
              </a:r>
              <a:r>
                <a:rPr kumimoji="1" lang="ja-JP" altLang="en-US" sz="997" b="1" dirty="0" smtClean="0">
                  <a:solidFill>
                    <a:schemeClr val="tx2"/>
                  </a:solidFill>
                  <a:latin typeface="+mn-ea"/>
                </a:rPr>
                <a:t>削除</a:t>
              </a:r>
              <a:r>
                <a:rPr kumimoji="1" lang="ja-JP" altLang="en-US" sz="997" b="1" dirty="0">
                  <a:solidFill>
                    <a:schemeClr val="tx2"/>
                  </a:solidFill>
                  <a:latin typeface="+mn-ea"/>
                </a:rPr>
                <a:t>いたします。</a:t>
              </a:r>
              <a:endParaRPr kumimoji="1" lang="en-US" altLang="ja-JP" sz="997" b="1" dirty="0">
                <a:solidFill>
                  <a:schemeClr val="tx2"/>
                </a:solidFill>
                <a:latin typeface="+mn-ea"/>
              </a:endParaRPr>
            </a:p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ja-JP" sz="897" b="1" dirty="0" smtClean="0">
                  <a:solidFill>
                    <a:srgbClr val="FF0000"/>
                  </a:solidFill>
                  <a:latin typeface="+mn-ea"/>
                </a:rPr>
                <a:t>※</a:t>
              </a:r>
              <a:r>
                <a:rPr kumimoji="1" lang="ja-JP" altLang="en-US" sz="897" b="1" dirty="0">
                  <a:solidFill>
                    <a:srgbClr val="FF0000"/>
                  </a:solidFill>
                  <a:latin typeface="+mn-ea"/>
                </a:rPr>
                <a:t>料金後納ゆうメールマーク表記は削除や移動をしないでください。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</TotalTime>
  <Words>63</Words>
  <Application>Microsoft Office PowerPoint</Application>
  <PresentationFormat>ユーザー設定</PresentationFormat>
  <Paragraphs>6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15</cp:revision>
  <dcterms:created xsi:type="dcterms:W3CDTF">2022-03-16T05:28:10Z</dcterms:created>
  <dcterms:modified xsi:type="dcterms:W3CDTF">2025-01-29T00:14:38Z</dcterms:modified>
</cp:coreProperties>
</file>