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handoutMasterIdLst>
    <p:handoutMasterId r:id="rId3"/>
  </p:handoutMasterIdLst>
  <p:sldIdLst>
    <p:sldId id="256" r:id="rId2"/>
  </p:sldIdLst>
  <p:sldSz cx="5543550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96" d="100"/>
          <a:sy n="96" d="100"/>
        </p:scale>
        <p:origin x="31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 smtClean="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 smtClean="0"/>
            </a:lvl1pPr>
          </a:lstStyle>
          <a:p>
            <a:pPr>
              <a:defRPr/>
            </a:pPr>
            <a:fld id="{B4883616-F76E-45D5-B508-C3E586927E40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 smtClean="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1" sz="1200" smtClean="0"/>
            </a:lvl1pPr>
          </a:lstStyle>
          <a:p>
            <a:pPr>
              <a:defRPr/>
            </a:pPr>
            <a:fld id="{A6ECA57F-6282-4D0E-9490-D1FD94F6E4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43550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1851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0763" y="-2173288"/>
            <a:ext cx="17692688" cy="130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2pPr>
      <a:lvl3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3pPr>
      <a:lvl4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4pPr>
      <a:lvl5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38113" indent="-138113" algn="l" defTabSz="554038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338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92150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69963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246188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602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6pPr>
      <a:lvl7pPr marL="1801802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7pPr>
      <a:lvl8pPr marL="2079003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8pPr>
      <a:lvl9pPr marL="2356203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1pPr>
      <a:lvl2pPr marL="277200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2pPr>
      <a:lvl3pPr marL="5544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3pPr>
      <a:lvl4pPr marL="8316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4pPr>
      <a:lvl5pPr marL="11088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5pPr>
      <a:lvl6pPr marL="1386002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6pPr>
      <a:lvl7pPr marL="1663202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7pPr>
      <a:lvl8pPr marL="1940403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8pPr>
      <a:lvl9pPr marL="2217603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2025-01-29T00:15:45Z</dcterms:modified>
</cp:coreProperties>
</file>