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6" r:id="rId2"/>
  </p:sldIdLst>
  <p:sldSz cx="7775575" cy="554355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133" d="100"/>
          <a:sy n="133" d="100"/>
        </p:scale>
        <p:origin x="150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-3175"/>
            <a:ext cx="7794625" cy="554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4189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7"/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94275" y="-1871663"/>
            <a:ext cx="17711738" cy="10585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</p:sldLayoutIdLst>
  <p:txStyles>
    <p:titleStyle>
      <a:lvl1pPr algn="l" defTabSz="7381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5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381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2pPr>
      <a:lvl3pPr algn="l" defTabSz="7381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3pPr>
      <a:lvl4pPr algn="l" defTabSz="7381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4pPr>
      <a:lvl5pPr algn="l" defTabSz="7381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738188" rtl="0" fontAlgn="base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738188" rtl="0" fontAlgn="base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738188" rtl="0" fontAlgn="base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738188" rtl="0" fontAlgn="base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84150" indent="-184150" algn="l" defTabSz="738188" rtl="0" eaLnBrk="0" fontAlgn="base" hangingPunct="0">
        <a:lnSpc>
          <a:spcPct val="90000"/>
        </a:lnSpc>
        <a:spcBef>
          <a:spcPts val="813"/>
        </a:spcBef>
        <a:spcAft>
          <a:spcPct val="0"/>
        </a:spcAft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54038" indent="-184150" algn="l" defTabSz="738188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22338" indent="-184150" algn="l" defTabSz="738188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92225" indent="-184150" algn="l" defTabSz="738188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662113" indent="-184150" algn="l" defTabSz="738188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032551" indent="-184777" algn="l" defTabSz="739110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6pPr>
      <a:lvl7pPr marL="2402106" indent="-184777" algn="l" defTabSz="739110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7pPr>
      <a:lvl8pPr marL="2771661" indent="-184777" algn="l" defTabSz="739110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8pPr>
      <a:lvl9pPr marL="3141215" indent="-184777" algn="l" defTabSz="739110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1pPr>
      <a:lvl2pPr marL="369555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2pPr>
      <a:lvl3pPr marL="739110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3pPr>
      <a:lvl4pPr marL="1108664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4pPr>
      <a:lvl5pPr marL="1478219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5pPr>
      <a:lvl6pPr marL="1847774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6pPr>
      <a:lvl7pPr marL="2217329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7pPr>
      <a:lvl8pPr marL="2586883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8pPr>
      <a:lvl9pPr marL="2956438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グループ化 1"/>
          <p:cNvGrpSpPr>
            <a:grpSpLocks/>
          </p:cNvGrpSpPr>
          <p:nvPr/>
        </p:nvGrpSpPr>
        <p:grpSpPr bwMode="auto">
          <a:xfrm>
            <a:off x="104775" y="111125"/>
            <a:ext cx="4140200" cy="2700338"/>
            <a:chOff x="104875" y="111011"/>
            <a:chExt cx="4140000" cy="2700000"/>
          </a:xfrm>
        </p:grpSpPr>
        <p:sp>
          <p:nvSpPr>
            <p:cNvPr id="5" name="正方形/長方形 4"/>
            <p:cNvSpPr/>
            <p:nvPr/>
          </p:nvSpPr>
          <p:spPr bwMode="auto">
            <a:xfrm>
              <a:off x="104875" y="111011"/>
              <a:ext cx="4140000" cy="270000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371600" eaLnBrk="1" hangingPunct="1">
                <a:defRPr/>
              </a:pPr>
              <a:r>
                <a:rPr lang="en-US" altLang="ja-JP" dirty="0">
                  <a:latin typeface="Arial" charset="0"/>
                </a:rPr>
                <a:t> </a:t>
              </a:r>
              <a:endParaRPr lang="ja-JP" altLang="en-US" dirty="0">
                <a:latin typeface="Arial" charset="0"/>
              </a:endParaRPr>
            </a:p>
          </p:txBody>
        </p:sp>
        <p:sp>
          <p:nvSpPr>
            <p:cNvPr id="12" name="テキスト ボックス 3"/>
            <p:cNvSpPr txBox="1">
              <a:spLocks noChangeArrowheads="1"/>
            </p:cNvSpPr>
            <p:nvPr/>
          </p:nvSpPr>
          <p:spPr bwMode="auto">
            <a:xfrm>
              <a:off x="344576" y="611011"/>
              <a:ext cx="3808228" cy="369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ja-JP" altLang="en-US" b="1" dirty="0" smtClean="0">
                  <a:solidFill>
                    <a:schemeClr val="tx2"/>
                  </a:solidFill>
                  <a:latin typeface="+mn-ea"/>
                </a:rPr>
                <a:t>宛先スペース（横</a:t>
              </a:r>
              <a:r>
                <a:rPr kumimoji="1" lang="en-US" altLang="ja-JP" b="1" dirty="0" smtClean="0">
                  <a:solidFill>
                    <a:schemeClr val="tx2"/>
                  </a:solidFill>
                  <a:latin typeface="+mn-ea"/>
                </a:rPr>
                <a:t>115×</a:t>
              </a:r>
              <a:r>
                <a:rPr kumimoji="1" lang="ja-JP" altLang="en-US" b="1" dirty="0" smtClean="0">
                  <a:solidFill>
                    <a:schemeClr val="tx2"/>
                  </a:solidFill>
                  <a:latin typeface="+mn-ea"/>
                </a:rPr>
                <a:t>縦</a:t>
              </a:r>
              <a:r>
                <a:rPr kumimoji="1" lang="en-US" altLang="ja-JP" b="1" dirty="0" smtClean="0">
                  <a:solidFill>
                    <a:schemeClr val="tx2"/>
                  </a:solidFill>
                  <a:latin typeface="+mn-ea"/>
                </a:rPr>
                <a:t>75mm</a:t>
              </a:r>
              <a:r>
                <a:rPr kumimoji="1" lang="ja-JP" altLang="en-US" b="1" dirty="0" smtClean="0">
                  <a:solidFill>
                    <a:schemeClr val="tx2"/>
                  </a:solidFill>
                  <a:latin typeface="+mn-ea"/>
                </a:rPr>
                <a:t>）</a:t>
              </a:r>
            </a:p>
          </p:txBody>
        </p:sp>
        <p:sp>
          <p:nvSpPr>
            <p:cNvPr id="13" name="テキスト ボックス 4"/>
            <p:cNvSpPr txBox="1">
              <a:spLocks noChangeArrowheads="1"/>
            </p:cNvSpPr>
            <p:nvPr/>
          </p:nvSpPr>
          <p:spPr bwMode="auto">
            <a:xfrm>
              <a:off x="396961" y="980852"/>
              <a:ext cx="3705046" cy="1374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fontAlgn="auto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・こちらにデザインはできません。</a:t>
              </a:r>
              <a:b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</a:b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・この大きさであればどこに配置しても問題ございません。</a:t>
              </a:r>
              <a:b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</a:b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・宛先スペースを</a:t>
              </a:r>
              <a:r>
                <a:rPr lang="ja-JP" altLang="en-US" sz="1000" b="1" dirty="0" smtClean="0">
                  <a:solidFill>
                    <a:srgbClr val="FF0000"/>
                  </a:solidFill>
                  <a:latin typeface="游ゴシック" panose="020B0400000000000000" pitchFamily="50" charset="-128"/>
                </a:rPr>
                <a:t>削除</a:t>
              </a: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の上、</a:t>
              </a:r>
              <a:r>
                <a:rPr lang="en-US" altLang="ja-JP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PDF</a:t>
              </a: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保存をお願いいたします。</a:t>
              </a:r>
              <a:b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</a:b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・宛先スペースを削除されていない場合は、印刷の際に</a:t>
              </a:r>
              <a:endParaRPr lang="en-US" altLang="ja-JP" sz="1000" b="1" dirty="0" smtClean="0">
                <a:solidFill>
                  <a:schemeClr val="tx2"/>
                </a:solidFill>
                <a:latin typeface="游ゴシック" panose="020B0400000000000000" pitchFamily="50" charset="-128"/>
              </a:endParaRPr>
            </a:p>
            <a:p>
              <a:pPr eaLnBrk="1" fontAlgn="auto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ja-JP" altLang="en-US" sz="1000" b="1" dirty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　</a:t>
              </a: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削除いたします</a:t>
              </a:r>
              <a:r>
                <a:rPr lang="ja-JP" altLang="en-US" sz="1000" b="1" spc="300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。</a:t>
              </a:r>
              <a:endParaRPr lang="en-US" altLang="ja-JP" sz="1000" b="1" spc="300" dirty="0" smtClean="0">
                <a:solidFill>
                  <a:schemeClr val="tx2"/>
                </a:solidFill>
                <a:latin typeface="游ゴシック" panose="020B0400000000000000" pitchFamily="50" charset="-12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</TotalTime>
  <Words>65</Words>
  <Application>Microsoft Office PowerPoint</Application>
  <PresentationFormat>ユーザー設定</PresentationFormat>
  <Paragraphs>4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16</cp:revision>
  <dcterms:created xsi:type="dcterms:W3CDTF">2022-03-16T05:28:10Z</dcterms:created>
  <dcterms:modified xsi:type="dcterms:W3CDTF">2025-01-29T00:15:54Z</dcterms:modified>
</cp:coreProperties>
</file>