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</p:sldIdLst>
  <p:sldSz cx="5543550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96" d="100"/>
          <a:sy n="96" d="100"/>
        </p:scale>
        <p:origin x="3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43550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15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5050" y="-1865313"/>
            <a:ext cx="17722850" cy="1269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2pPr>
      <a:lvl3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3pPr>
      <a:lvl4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4pPr>
      <a:lvl5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38113" indent="-138113" algn="l" defTabSz="554038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2150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9963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8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6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8018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20790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3562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1pPr>
      <a:lvl2pPr marL="27720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2pPr>
      <a:lvl3pPr marL="5544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3pPr>
      <a:lvl4pPr marL="8316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4pPr>
      <a:lvl5pPr marL="11088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5pPr>
      <a:lvl6pPr marL="13860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6632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19404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2176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114300" y="117475"/>
            <a:ext cx="4140200" cy="2698750"/>
            <a:chOff x="114300" y="117475"/>
            <a:chExt cx="4140200" cy="2698750"/>
          </a:xfrm>
        </p:grpSpPr>
        <p:sp>
          <p:nvSpPr>
            <p:cNvPr id="3078" name="正方形/長方形 3"/>
            <p:cNvSpPr>
              <a:spLocks noChangeArrowheads="1"/>
            </p:cNvSpPr>
            <p:nvPr/>
          </p:nvSpPr>
          <p:spPr bwMode="auto">
            <a:xfrm>
              <a:off x="114300" y="117475"/>
              <a:ext cx="4140200" cy="269875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283">
                <a:latin typeface="Arial" panose="020B0604020202020204" pitchFamily="34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352425" y="617538"/>
              <a:ext cx="380841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403225" y="987425"/>
              <a:ext cx="3582988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64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2025-01-29T00:15:32Z</dcterms:modified>
</cp:coreProperties>
</file>