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handoutMasterIdLst>
    <p:handoutMasterId r:id="rId3"/>
  </p:handoutMasterIdLst>
  <p:sldIdLst>
    <p:sldId id="256" r:id="rId2"/>
  </p:sldIdLst>
  <p:sldSz cx="7775575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15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/>
            </a:lvl1pPr>
          </a:lstStyle>
          <a:p>
            <a:pPr>
              <a:defRPr/>
            </a:pPr>
            <a:fld id="{AC69A41A-AE99-4CB5-9FCA-CBA4846F700D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1" sz="1200"/>
            </a:lvl1pPr>
          </a:lstStyle>
          <a:p>
            <a:pPr>
              <a:defRPr/>
            </a:pPr>
            <a:fld id="{DE57FD94-2065-4FDD-8421-16C10996333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777557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916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9038" y="-2198688"/>
            <a:ext cx="17722851" cy="1081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2pPr>
      <a:lvl3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3pPr>
      <a:lvl4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4pPr>
      <a:lvl5pPr algn="l" defTabSz="7381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738188" rtl="0" fontAlgn="base">
        <a:lnSpc>
          <a:spcPct val="90000"/>
        </a:lnSpc>
        <a:spcBef>
          <a:spcPct val="0"/>
        </a:spcBef>
        <a:spcAft>
          <a:spcPct val="0"/>
        </a:spcAft>
        <a:defRPr kumimoji="1" sz="35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84150" indent="-184150" algn="l" defTabSz="738188" rtl="0" eaLnBrk="0" fontAlgn="base" hangingPunct="0">
        <a:lnSpc>
          <a:spcPct val="90000"/>
        </a:lnSpc>
        <a:spcBef>
          <a:spcPts val="81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540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2338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92225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62113" indent="-184150" algn="l" defTabSz="738188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55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402106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771661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3141215" indent="-184777" algn="l" defTabSz="739110" rtl="0" eaLnBrk="1" latinLnBrk="0" hangingPunct="1">
        <a:lnSpc>
          <a:spcPct val="90000"/>
        </a:lnSpc>
        <a:spcBef>
          <a:spcPts val="404"/>
        </a:spcBef>
        <a:buFont typeface="Arial" panose="020B0604020202020204" pitchFamily="34" charset="0"/>
        <a:buChar char="•"/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1pPr>
      <a:lvl2pPr marL="369555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2pPr>
      <a:lvl3pPr marL="739110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3pPr>
      <a:lvl4pPr marL="110866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4pPr>
      <a:lvl5pPr marL="147821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5pPr>
      <a:lvl6pPr marL="1847774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6pPr>
      <a:lvl7pPr marL="2217329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7pPr>
      <a:lvl8pPr marL="2586883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8pPr>
      <a:lvl9pPr marL="2956438" algn="l" defTabSz="739110" rtl="0" eaLnBrk="1" latinLnBrk="0" hangingPunct="1">
        <a:defRPr kumimoji="1" sz="14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16</cp:revision>
  <dcterms:created xsi:type="dcterms:W3CDTF">2022-03-16T05:28:10Z</dcterms:created>
  <dcterms:modified xsi:type="dcterms:W3CDTF">2025-01-29T00:16:23Z</dcterms:modified>
</cp:coreProperties>
</file>