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7775575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15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7775575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074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00625" y="-1870075"/>
            <a:ext cx="17699038" cy="1031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700" y="311150"/>
            <a:ext cx="99695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xStyles>
    <p:titleStyle>
      <a:lvl1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2pPr>
      <a:lvl3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3pPr>
      <a:lvl4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4pPr>
      <a:lvl5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84150" indent="-184150" algn="l" defTabSz="738188" rtl="0" eaLnBrk="0" fontAlgn="base" hangingPunct="0">
        <a:lnSpc>
          <a:spcPct val="90000"/>
        </a:lnSpc>
        <a:spcBef>
          <a:spcPts val="81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40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223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92225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62113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55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402106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77166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3141215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1pPr>
      <a:lvl2pPr marL="369555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2pPr>
      <a:lvl3pPr marL="73911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3pPr>
      <a:lvl4pPr marL="110866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4pPr>
      <a:lvl5pPr marL="147821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5pPr>
      <a:lvl6pPr marL="184777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21732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586883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2956438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2"/>
          <p:cNvGrpSpPr>
            <a:grpSpLocks/>
          </p:cNvGrpSpPr>
          <p:nvPr/>
        </p:nvGrpSpPr>
        <p:grpSpPr bwMode="auto">
          <a:xfrm>
            <a:off x="2327275" y="114300"/>
            <a:ext cx="5327650" cy="2700338"/>
            <a:chOff x="2327275" y="114300"/>
            <a:chExt cx="5327650" cy="2700338"/>
          </a:xfrm>
        </p:grpSpPr>
        <p:sp>
          <p:nvSpPr>
            <p:cNvPr id="12" name="正方形/長方形 11"/>
            <p:cNvSpPr/>
            <p:nvPr/>
          </p:nvSpPr>
          <p:spPr bwMode="auto">
            <a:xfrm>
              <a:off x="2327275" y="114300"/>
              <a:ext cx="5327650" cy="2700338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13716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>
                <a:latin typeface="Arial" charset="0"/>
              </a:endParaRPr>
            </a:p>
          </p:txBody>
        </p:sp>
        <p:sp>
          <p:nvSpPr>
            <p:cNvPr id="10" name="テキスト ボックス 3"/>
            <p:cNvSpPr txBox="1">
              <a:spLocks noChangeArrowheads="1"/>
            </p:cNvSpPr>
            <p:nvPr/>
          </p:nvSpPr>
          <p:spPr bwMode="auto">
            <a:xfrm>
              <a:off x="2689225" y="685800"/>
              <a:ext cx="3402013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ja-JP" altLang="en-US" sz="1600" b="1" dirty="0" smtClean="0">
                  <a:solidFill>
                    <a:schemeClr val="tx2"/>
                  </a:solidFill>
                  <a:latin typeface="+mn-ea"/>
                </a:rPr>
                <a:t>宛先スペース（横</a:t>
              </a:r>
              <a:r>
                <a:rPr kumimoji="1" lang="en-US" altLang="ja-JP" sz="1600" b="1" dirty="0" smtClean="0">
                  <a:solidFill>
                    <a:schemeClr val="tx2"/>
                  </a:solidFill>
                  <a:latin typeface="+mn-ea"/>
                </a:rPr>
                <a:t>148×</a:t>
              </a:r>
              <a:r>
                <a:rPr kumimoji="1" lang="ja-JP" altLang="en-US" sz="1600" b="1" dirty="0" smtClean="0">
                  <a:solidFill>
                    <a:schemeClr val="tx2"/>
                  </a:solidFill>
                  <a:latin typeface="+mn-ea"/>
                </a:rPr>
                <a:t>縦</a:t>
              </a:r>
              <a:r>
                <a:rPr kumimoji="1" lang="en-US" altLang="ja-JP" sz="1600" b="1" dirty="0" smtClean="0">
                  <a:solidFill>
                    <a:schemeClr val="tx2"/>
                  </a:solidFill>
                  <a:latin typeface="+mn-ea"/>
                </a:rPr>
                <a:t>75mm</a:t>
              </a:r>
              <a:r>
                <a:rPr kumimoji="1" lang="ja-JP" altLang="en-US" sz="1600" b="1" dirty="0" smtClean="0">
                  <a:solidFill>
                    <a:schemeClr val="tx2"/>
                  </a:solidFill>
                  <a:latin typeface="+mn-ea"/>
                </a:rPr>
                <a:t>）</a:t>
              </a:r>
            </a:p>
          </p:txBody>
        </p:sp>
        <p:sp>
          <p:nvSpPr>
            <p:cNvPr id="11" name="テキスト ボックス 4"/>
            <p:cNvSpPr txBox="1">
              <a:spLocks noChangeArrowheads="1"/>
            </p:cNvSpPr>
            <p:nvPr/>
          </p:nvSpPr>
          <p:spPr bwMode="auto">
            <a:xfrm>
              <a:off x="2689225" y="1112838"/>
              <a:ext cx="3657600" cy="1570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9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lang="en-US" altLang="ja-JP" sz="9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・宛先スペースを削除されていない場合は、印刷の際に</a:t>
              </a:r>
              <a:endParaRPr lang="en-US" altLang="ja-JP" sz="900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900" b="1" dirty="0">
                  <a:solidFill>
                    <a:schemeClr val="tx2"/>
                  </a:solidFill>
                  <a:latin typeface="+mn-ea"/>
                </a:rPr>
                <a:t>　</a:t>
              </a: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削除いたします。</a:t>
              </a:r>
              <a:endParaRPr lang="en-US" altLang="ja-JP" sz="900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ja-JP" sz="900" b="1" dirty="0">
                  <a:solidFill>
                    <a:srgbClr val="FF0000"/>
                  </a:solidFill>
                </a:rPr>
                <a:t>※料金後納</a:t>
              </a:r>
              <a:r>
                <a:rPr lang="ja-JP" altLang="ja-JP" sz="900" b="1" dirty="0" err="1">
                  <a:solidFill>
                    <a:srgbClr val="FF0000"/>
                  </a:solidFill>
                </a:rPr>
                <a:t>ゆう</a:t>
              </a:r>
              <a:r>
                <a:rPr lang="ja-JP" altLang="ja-JP" sz="900" b="1" dirty="0">
                  <a:solidFill>
                    <a:srgbClr val="FF0000"/>
                  </a:solidFill>
                </a:rPr>
                <a:t>メール表記は削除や移動をしないでください。</a:t>
              </a:r>
              <a:endParaRPr lang="ja-JP" altLang="ja-JP" sz="900" dirty="0">
                <a:solidFill>
                  <a:srgbClr val="FF0000"/>
                </a:solidFill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ja-JP" sz="900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ja-JP" sz="900" b="1" dirty="0" smtClean="0">
                <a:solidFill>
                  <a:schemeClr val="tx2"/>
                </a:solidFill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64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14</cp:revision>
  <dcterms:created xsi:type="dcterms:W3CDTF">2022-03-16T05:28:10Z</dcterms:created>
  <dcterms:modified xsi:type="dcterms:W3CDTF">2025-01-29T00:16:37Z</dcterms:modified>
</cp:coreProperties>
</file>