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handoutMasterIdLst>
    <p:handoutMasterId r:id="rId3"/>
  </p:handoutMasterIdLst>
  <p:sldIdLst>
    <p:sldId id="256" r:id="rId2"/>
  </p:sldIdLst>
  <p:sldSz cx="5543550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96" d="100"/>
          <a:sy n="96" d="100"/>
        </p:scale>
        <p:origin x="31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1" sz="1200" smtClean="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1" sz="1200" smtClean="0"/>
            </a:lvl1pPr>
          </a:lstStyle>
          <a:p>
            <a:pPr>
              <a:defRPr/>
            </a:pPr>
            <a:fld id="{DFF108CE-5F30-4276-9939-455A36ED13E9}" type="datetimeFigureOut">
              <a:rPr lang="ja-JP" altLang="en-US"/>
              <a:pPr>
                <a:defRPr/>
              </a:pPr>
              <a:t>2025/1/29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1" sz="1200" smtClean="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1" sz="1200" smtClean="0"/>
            </a:lvl1pPr>
          </a:lstStyle>
          <a:p>
            <a:pPr>
              <a:defRPr/>
            </a:pPr>
            <a:fld id="{CCE48D76-7E6D-49CF-A449-2F9FCB23ED5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43550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564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0763" y="-2173288"/>
            <a:ext cx="17692688" cy="130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2pPr>
      <a:lvl3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3pPr>
      <a:lvl4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4pPr>
      <a:lvl5pPr algn="l" defTabSz="55403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554038" rtl="0" fontAlgn="base">
        <a:lnSpc>
          <a:spcPct val="90000"/>
        </a:lnSpc>
        <a:spcBef>
          <a:spcPct val="0"/>
        </a:spcBef>
        <a:spcAft>
          <a:spcPct val="0"/>
        </a:spcAft>
        <a:defRPr kumimoji="1" sz="26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38113" indent="-138113" algn="l" defTabSz="554038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4338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92150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69963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246188" indent="-138113" algn="l" defTabSz="554038" rtl="0" eaLnBrk="0" fontAlgn="base" hangingPunct="0">
        <a:lnSpc>
          <a:spcPct val="90000"/>
        </a:lnSpc>
        <a:spcBef>
          <a:spcPts val="300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602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6pPr>
      <a:lvl7pPr marL="1801802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7pPr>
      <a:lvl8pPr marL="2079003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8pPr>
      <a:lvl9pPr marL="2356203" indent="-138600" algn="l" defTabSz="554401" rtl="0" eaLnBrk="1" latinLnBrk="0" hangingPunct="1">
        <a:lnSpc>
          <a:spcPct val="90000"/>
        </a:lnSpc>
        <a:spcBef>
          <a:spcPts val="303"/>
        </a:spcBef>
        <a:buFont typeface="Arial" panose="020B0604020202020204" pitchFamily="34" charset="0"/>
        <a:buChar char="•"/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1pPr>
      <a:lvl2pPr marL="277200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2pPr>
      <a:lvl3pPr marL="554401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3pPr>
      <a:lvl4pPr marL="831601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4pPr>
      <a:lvl5pPr marL="1108801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5pPr>
      <a:lvl6pPr marL="1386002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6pPr>
      <a:lvl7pPr marL="1663202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7pPr>
      <a:lvl8pPr marL="1940403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8pPr>
      <a:lvl9pPr marL="2217603" algn="l" defTabSz="554401" rtl="0" eaLnBrk="1" latinLnBrk="0" hangingPunct="1">
        <a:defRPr kumimoji="1" sz="10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2025-01-29T00:16:30Z</dcterms:modified>
</cp:coreProperties>
</file>