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sldIdLst>
    <p:sldId id="256" r:id="rId2"/>
  </p:sldIdLst>
  <p:sldSz cx="13320713" cy="946785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73" autoAdjust="0"/>
    <p:restoredTop sz="94660"/>
  </p:normalViewPr>
  <p:slideViewPr>
    <p:cSldViewPr snapToGrid="0">
      <p:cViewPr varScale="1">
        <p:scale>
          <a:sx n="80" d="100"/>
          <a:sy n="80" d="100"/>
        </p:scale>
        <p:origin x="142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2"/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3317537" cy="946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04390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図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16150" y="-2921000"/>
            <a:ext cx="17697450" cy="1632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</p:sldLayoutIdLst>
  <p:txStyles>
    <p:titleStyle>
      <a:lvl1pPr algn="l" defTabSz="126206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60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126206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6000">
          <a:solidFill>
            <a:schemeClr val="tx1"/>
          </a:solidFill>
          <a:latin typeface="Calibri Light" panose="020F0302020204030204" pitchFamily="34" charset="0"/>
        </a:defRPr>
      </a:lvl2pPr>
      <a:lvl3pPr algn="l" defTabSz="126206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6000">
          <a:solidFill>
            <a:schemeClr val="tx1"/>
          </a:solidFill>
          <a:latin typeface="Calibri Light" panose="020F0302020204030204" pitchFamily="34" charset="0"/>
        </a:defRPr>
      </a:lvl3pPr>
      <a:lvl4pPr algn="l" defTabSz="126206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6000">
          <a:solidFill>
            <a:schemeClr val="tx1"/>
          </a:solidFill>
          <a:latin typeface="Calibri Light" panose="020F0302020204030204" pitchFamily="34" charset="0"/>
        </a:defRPr>
      </a:lvl4pPr>
      <a:lvl5pPr algn="l" defTabSz="126206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60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1262063" rtl="0" fontAlgn="base">
        <a:lnSpc>
          <a:spcPct val="90000"/>
        </a:lnSpc>
        <a:spcBef>
          <a:spcPct val="0"/>
        </a:spcBef>
        <a:spcAft>
          <a:spcPct val="0"/>
        </a:spcAft>
        <a:defRPr kumimoji="1" sz="60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1262063" rtl="0" fontAlgn="base">
        <a:lnSpc>
          <a:spcPct val="90000"/>
        </a:lnSpc>
        <a:spcBef>
          <a:spcPct val="0"/>
        </a:spcBef>
        <a:spcAft>
          <a:spcPct val="0"/>
        </a:spcAft>
        <a:defRPr kumimoji="1" sz="60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1262063" rtl="0" fontAlgn="base">
        <a:lnSpc>
          <a:spcPct val="90000"/>
        </a:lnSpc>
        <a:spcBef>
          <a:spcPct val="0"/>
        </a:spcBef>
        <a:spcAft>
          <a:spcPct val="0"/>
        </a:spcAft>
        <a:defRPr kumimoji="1" sz="60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1262063" rtl="0" fontAlgn="base">
        <a:lnSpc>
          <a:spcPct val="90000"/>
        </a:lnSpc>
        <a:spcBef>
          <a:spcPct val="0"/>
        </a:spcBef>
        <a:spcAft>
          <a:spcPct val="0"/>
        </a:spcAft>
        <a:defRPr kumimoji="1" sz="60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314325" indent="-314325" algn="l" defTabSz="1262063" rtl="0" eaLnBrk="0" fontAlgn="base" hangingPunct="0">
        <a:lnSpc>
          <a:spcPct val="90000"/>
        </a:lnSpc>
        <a:spcBef>
          <a:spcPts val="1375"/>
        </a:spcBef>
        <a:spcAft>
          <a:spcPct val="0"/>
        </a:spcAft>
        <a:buFont typeface="Arial" panose="020B0604020202020204" pitchFamily="34" charset="0"/>
        <a:buChar char="•"/>
        <a:defRPr kumimoji="1"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946150" indent="-314325" algn="l" defTabSz="1262063" rtl="0" eaLnBrk="0" fontAlgn="base" hangingPunct="0">
        <a:lnSpc>
          <a:spcPct val="90000"/>
        </a:lnSpc>
        <a:spcBef>
          <a:spcPts val="688"/>
        </a:spcBef>
        <a:spcAft>
          <a:spcPct val="0"/>
        </a:spcAft>
        <a:buFont typeface="Arial" panose="020B0604020202020204" pitchFamily="34" charset="0"/>
        <a:buChar char="•"/>
        <a:defRPr kumimoji="1"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577975" indent="-314325" algn="l" defTabSz="1262063" rtl="0" eaLnBrk="0" fontAlgn="base" hangingPunct="0">
        <a:lnSpc>
          <a:spcPct val="90000"/>
        </a:lnSpc>
        <a:spcBef>
          <a:spcPts val="688"/>
        </a:spcBef>
        <a:spcAft>
          <a:spcPct val="0"/>
        </a:spcAft>
        <a:buFont typeface="Arial" panose="020B0604020202020204" pitchFamily="34" charset="0"/>
        <a:buChar char="•"/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208213" indent="-314325" algn="l" defTabSz="1262063" rtl="0" eaLnBrk="0" fontAlgn="base" hangingPunct="0">
        <a:lnSpc>
          <a:spcPct val="90000"/>
        </a:lnSpc>
        <a:spcBef>
          <a:spcPts val="688"/>
        </a:spcBef>
        <a:spcAft>
          <a:spcPct val="0"/>
        </a:spcAft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840038" indent="-314325" algn="l" defTabSz="1262063" rtl="0" eaLnBrk="0" fontAlgn="base" hangingPunct="0">
        <a:lnSpc>
          <a:spcPct val="90000"/>
        </a:lnSpc>
        <a:spcBef>
          <a:spcPts val="688"/>
        </a:spcBef>
        <a:spcAft>
          <a:spcPct val="0"/>
        </a:spcAft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471657" indent="-315605" algn="l" defTabSz="1262421" rtl="0" eaLnBrk="1" latinLnBrk="0" hangingPunct="1">
        <a:lnSpc>
          <a:spcPct val="90000"/>
        </a:lnSpc>
        <a:spcBef>
          <a:spcPts val="690"/>
        </a:spcBef>
        <a:buFont typeface="Arial" panose="020B0604020202020204" pitchFamily="34" charset="0"/>
        <a:buChar char="•"/>
        <a:defRPr kumimoji="1" sz="2485" kern="1200">
          <a:solidFill>
            <a:schemeClr val="tx1"/>
          </a:solidFill>
          <a:latin typeface="+mn-lt"/>
          <a:ea typeface="+mn-ea"/>
          <a:cs typeface="+mn-cs"/>
        </a:defRPr>
      </a:lvl6pPr>
      <a:lvl7pPr marL="4102867" indent="-315605" algn="l" defTabSz="1262421" rtl="0" eaLnBrk="1" latinLnBrk="0" hangingPunct="1">
        <a:lnSpc>
          <a:spcPct val="90000"/>
        </a:lnSpc>
        <a:spcBef>
          <a:spcPts val="690"/>
        </a:spcBef>
        <a:buFont typeface="Arial" panose="020B0604020202020204" pitchFamily="34" charset="0"/>
        <a:buChar char="•"/>
        <a:defRPr kumimoji="1" sz="2485" kern="1200">
          <a:solidFill>
            <a:schemeClr val="tx1"/>
          </a:solidFill>
          <a:latin typeface="+mn-lt"/>
          <a:ea typeface="+mn-ea"/>
          <a:cs typeface="+mn-cs"/>
        </a:defRPr>
      </a:lvl7pPr>
      <a:lvl8pPr marL="4734077" indent="-315605" algn="l" defTabSz="1262421" rtl="0" eaLnBrk="1" latinLnBrk="0" hangingPunct="1">
        <a:lnSpc>
          <a:spcPct val="90000"/>
        </a:lnSpc>
        <a:spcBef>
          <a:spcPts val="690"/>
        </a:spcBef>
        <a:buFont typeface="Arial" panose="020B0604020202020204" pitchFamily="34" charset="0"/>
        <a:buChar char="•"/>
        <a:defRPr kumimoji="1" sz="2485" kern="1200">
          <a:solidFill>
            <a:schemeClr val="tx1"/>
          </a:solidFill>
          <a:latin typeface="+mn-lt"/>
          <a:ea typeface="+mn-ea"/>
          <a:cs typeface="+mn-cs"/>
        </a:defRPr>
      </a:lvl8pPr>
      <a:lvl9pPr marL="5365288" indent="-315605" algn="l" defTabSz="1262421" rtl="0" eaLnBrk="1" latinLnBrk="0" hangingPunct="1">
        <a:lnSpc>
          <a:spcPct val="90000"/>
        </a:lnSpc>
        <a:spcBef>
          <a:spcPts val="690"/>
        </a:spcBef>
        <a:buFont typeface="Arial" panose="020B0604020202020204" pitchFamily="34" charset="0"/>
        <a:buChar char="•"/>
        <a:defRPr kumimoji="1" sz="248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62421" rtl="0" eaLnBrk="1" latinLnBrk="0" hangingPunct="1">
        <a:defRPr kumimoji="1" sz="2485" kern="1200">
          <a:solidFill>
            <a:schemeClr val="tx1"/>
          </a:solidFill>
          <a:latin typeface="+mn-lt"/>
          <a:ea typeface="+mn-ea"/>
          <a:cs typeface="+mn-cs"/>
        </a:defRPr>
      </a:lvl1pPr>
      <a:lvl2pPr marL="631210" algn="l" defTabSz="1262421" rtl="0" eaLnBrk="1" latinLnBrk="0" hangingPunct="1">
        <a:defRPr kumimoji="1" sz="2485" kern="1200">
          <a:solidFill>
            <a:schemeClr val="tx1"/>
          </a:solidFill>
          <a:latin typeface="+mn-lt"/>
          <a:ea typeface="+mn-ea"/>
          <a:cs typeface="+mn-cs"/>
        </a:defRPr>
      </a:lvl2pPr>
      <a:lvl3pPr marL="1262421" algn="l" defTabSz="1262421" rtl="0" eaLnBrk="1" latinLnBrk="0" hangingPunct="1">
        <a:defRPr kumimoji="1" sz="2485" kern="1200">
          <a:solidFill>
            <a:schemeClr val="tx1"/>
          </a:solidFill>
          <a:latin typeface="+mn-lt"/>
          <a:ea typeface="+mn-ea"/>
          <a:cs typeface="+mn-cs"/>
        </a:defRPr>
      </a:lvl3pPr>
      <a:lvl4pPr marL="1893631" algn="l" defTabSz="1262421" rtl="0" eaLnBrk="1" latinLnBrk="0" hangingPunct="1">
        <a:defRPr kumimoji="1" sz="2485" kern="1200">
          <a:solidFill>
            <a:schemeClr val="tx1"/>
          </a:solidFill>
          <a:latin typeface="+mn-lt"/>
          <a:ea typeface="+mn-ea"/>
          <a:cs typeface="+mn-cs"/>
        </a:defRPr>
      </a:lvl4pPr>
      <a:lvl5pPr marL="2524841" algn="l" defTabSz="1262421" rtl="0" eaLnBrk="1" latinLnBrk="0" hangingPunct="1">
        <a:defRPr kumimoji="1" sz="2485" kern="1200">
          <a:solidFill>
            <a:schemeClr val="tx1"/>
          </a:solidFill>
          <a:latin typeface="+mn-lt"/>
          <a:ea typeface="+mn-ea"/>
          <a:cs typeface="+mn-cs"/>
        </a:defRPr>
      </a:lvl5pPr>
      <a:lvl6pPr marL="3156052" algn="l" defTabSz="1262421" rtl="0" eaLnBrk="1" latinLnBrk="0" hangingPunct="1">
        <a:defRPr kumimoji="1" sz="2485" kern="1200">
          <a:solidFill>
            <a:schemeClr val="tx1"/>
          </a:solidFill>
          <a:latin typeface="+mn-lt"/>
          <a:ea typeface="+mn-ea"/>
          <a:cs typeface="+mn-cs"/>
        </a:defRPr>
      </a:lvl6pPr>
      <a:lvl7pPr marL="3787262" algn="l" defTabSz="1262421" rtl="0" eaLnBrk="1" latinLnBrk="0" hangingPunct="1">
        <a:defRPr kumimoji="1" sz="2485" kern="1200">
          <a:solidFill>
            <a:schemeClr val="tx1"/>
          </a:solidFill>
          <a:latin typeface="+mn-lt"/>
          <a:ea typeface="+mn-ea"/>
          <a:cs typeface="+mn-cs"/>
        </a:defRPr>
      </a:lvl7pPr>
      <a:lvl8pPr marL="4418472" algn="l" defTabSz="1262421" rtl="0" eaLnBrk="1" latinLnBrk="0" hangingPunct="1">
        <a:defRPr kumimoji="1" sz="2485" kern="1200">
          <a:solidFill>
            <a:schemeClr val="tx1"/>
          </a:solidFill>
          <a:latin typeface="+mn-lt"/>
          <a:ea typeface="+mn-ea"/>
          <a:cs typeface="+mn-cs"/>
        </a:defRPr>
      </a:lvl8pPr>
      <a:lvl9pPr marL="5049683" algn="l" defTabSz="1262421" rtl="0" eaLnBrk="1" latinLnBrk="0" hangingPunct="1">
        <a:defRPr kumimoji="1" sz="248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グループ化 1"/>
          <p:cNvGrpSpPr>
            <a:grpSpLocks/>
          </p:cNvGrpSpPr>
          <p:nvPr/>
        </p:nvGrpSpPr>
        <p:grpSpPr bwMode="auto">
          <a:xfrm>
            <a:off x="6665913" y="112713"/>
            <a:ext cx="4138612" cy="2700337"/>
            <a:chOff x="6665913" y="112078"/>
            <a:chExt cx="4138612" cy="2700338"/>
          </a:xfrm>
        </p:grpSpPr>
        <p:sp>
          <p:nvSpPr>
            <p:cNvPr id="6" name="正方形/長方形 5"/>
            <p:cNvSpPr/>
            <p:nvPr/>
          </p:nvSpPr>
          <p:spPr bwMode="auto">
            <a:xfrm>
              <a:off x="6665913" y="112078"/>
              <a:ext cx="4138612" cy="2700338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371600" eaLnBrk="1" hangingPunct="1">
                <a:defRPr/>
              </a:pPr>
              <a:r>
                <a:rPr lang="en-US" altLang="ja-JP" dirty="0">
                  <a:latin typeface="Arial" charset="0"/>
                </a:rPr>
                <a:t> </a:t>
              </a:r>
              <a:endParaRPr lang="ja-JP" altLang="en-US" dirty="0">
                <a:latin typeface="Arial" charset="0"/>
              </a:endParaRPr>
            </a:p>
          </p:txBody>
        </p:sp>
        <p:grpSp>
          <p:nvGrpSpPr>
            <p:cNvPr id="3076" name="グループ化 1"/>
            <p:cNvGrpSpPr>
              <a:grpSpLocks/>
            </p:cNvGrpSpPr>
            <p:nvPr/>
          </p:nvGrpSpPr>
          <p:grpSpPr bwMode="auto">
            <a:xfrm>
              <a:off x="6897688" y="627063"/>
              <a:ext cx="3808412" cy="2055812"/>
              <a:chOff x="6898006" y="627382"/>
              <a:chExt cx="3808412" cy="2055811"/>
            </a:xfrm>
          </p:grpSpPr>
          <p:sp>
            <p:nvSpPr>
              <p:cNvPr id="9" name="テキスト ボックス 3"/>
              <p:cNvSpPr txBox="1">
                <a:spLocks noChangeArrowheads="1"/>
              </p:cNvSpPr>
              <p:nvPr/>
            </p:nvSpPr>
            <p:spPr bwMode="auto">
              <a:xfrm>
                <a:off x="6898006" y="626747"/>
                <a:ext cx="3808412" cy="3698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>
                  <a:defRPr/>
                </a:pPr>
                <a:r>
                  <a:rPr kumimoji="1" lang="ja-JP" altLang="en-US" b="1" dirty="0" smtClean="0">
                    <a:solidFill>
                      <a:schemeClr val="tx2"/>
                    </a:solidFill>
                    <a:latin typeface="+mn-ea"/>
                  </a:rPr>
                  <a:t>宛先スペース（横</a:t>
                </a:r>
                <a:r>
                  <a:rPr kumimoji="1" lang="en-US" altLang="ja-JP" b="1" dirty="0" smtClean="0">
                    <a:solidFill>
                      <a:schemeClr val="tx2"/>
                    </a:solidFill>
                    <a:latin typeface="+mn-ea"/>
                  </a:rPr>
                  <a:t>115×</a:t>
                </a:r>
                <a:r>
                  <a:rPr kumimoji="1" lang="ja-JP" altLang="en-US" b="1" dirty="0" smtClean="0">
                    <a:solidFill>
                      <a:schemeClr val="tx2"/>
                    </a:solidFill>
                    <a:latin typeface="+mn-ea"/>
                  </a:rPr>
                  <a:t>縦</a:t>
                </a:r>
                <a:r>
                  <a:rPr kumimoji="1" lang="en-US" altLang="ja-JP" b="1" dirty="0" smtClean="0">
                    <a:solidFill>
                      <a:schemeClr val="tx2"/>
                    </a:solidFill>
                    <a:latin typeface="+mn-ea"/>
                  </a:rPr>
                  <a:t>75mm</a:t>
                </a:r>
                <a:r>
                  <a:rPr kumimoji="1" lang="ja-JP" altLang="en-US" b="1" dirty="0" smtClean="0">
                    <a:solidFill>
                      <a:schemeClr val="tx2"/>
                    </a:solidFill>
                    <a:latin typeface="+mn-ea"/>
                  </a:rPr>
                  <a:t>）</a:t>
                </a:r>
              </a:p>
            </p:txBody>
          </p:sp>
          <p:sp>
            <p:nvSpPr>
              <p:cNvPr id="10" name="テキスト ボックス 4"/>
              <p:cNvSpPr txBox="1">
                <a:spLocks noChangeArrowheads="1"/>
              </p:cNvSpPr>
              <p:nvPr/>
            </p:nvSpPr>
            <p:spPr bwMode="auto">
              <a:xfrm>
                <a:off x="6939281" y="1052197"/>
                <a:ext cx="3705225" cy="16303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ts val="2000"/>
                  </a:lnSpc>
                  <a:defRPr/>
                </a:pPr>
                <a:r>
                  <a:rPr lang="ja-JP" altLang="en-US" sz="1000" b="1" dirty="0" smtClean="0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・こちらにデザインはできません。</a:t>
                </a:r>
                <a:br>
                  <a:rPr lang="ja-JP" altLang="en-US" sz="1000" b="1" dirty="0" smtClean="0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</a:br>
                <a:r>
                  <a:rPr lang="ja-JP" altLang="en-US" sz="1000" b="1" dirty="0" smtClean="0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・この大きさであればどこに配置しても問題ございません。</a:t>
                </a:r>
                <a:br>
                  <a:rPr lang="ja-JP" altLang="en-US" sz="1000" b="1" dirty="0" smtClean="0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</a:br>
                <a:r>
                  <a:rPr lang="ja-JP" altLang="en-US" sz="1000" b="1" dirty="0" smtClean="0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・宛先スペースを</a:t>
                </a:r>
                <a:r>
                  <a:rPr lang="ja-JP" altLang="en-US" sz="1000" b="1" dirty="0" smtClean="0">
                    <a:solidFill>
                      <a:srgbClr val="FF0000"/>
                    </a:solidFill>
                    <a:latin typeface="游ゴシック" panose="020B0400000000000000" pitchFamily="50" charset="-128"/>
                  </a:rPr>
                  <a:t>削除</a:t>
                </a:r>
                <a:r>
                  <a:rPr lang="ja-JP" altLang="en-US" sz="1000" b="1" dirty="0" smtClean="0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の上、</a:t>
                </a:r>
                <a:r>
                  <a:rPr lang="en-US" altLang="ja-JP" sz="1000" b="1" dirty="0" smtClean="0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PDF</a:t>
                </a:r>
                <a:r>
                  <a:rPr lang="ja-JP" altLang="en-US" sz="1000" b="1" dirty="0" smtClean="0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保存をお願いいたします。</a:t>
                </a:r>
                <a:br>
                  <a:rPr lang="ja-JP" altLang="en-US" sz="1000" b="1" dirty="0" smtClean="0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</a:br>
                <a:r>
                  <a:rPr lang="ja-JP" altLang="en-US" sz="1000" b="1" dirty="0" smtClean="0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・宛先スペースを削除されていない場合は、印刷の際に</a:t>
                </a:r>
                <a:endParaRPr lang="en-US" altLang="ja-JP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endParaRPr>
              </a:p>
              <a:p>
                <a:pPr eaLnBrk="1" hangingPunct="1">
                  <a:lnSpc>
                    <a:spcPts val="2000"/>
                  </a:lnSpc>
                  <a:defRPr/>
                </a:pPr>
                <a:r>
                  <a:rPr lang="ja-JP" altLang="en-US" sz="1000" b="1" dirty="0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　</a:t>
                </a:r>
                <a:r>
                  <a:rPr lang="ja-JP" altLang="en-US" sz="1000" b="1" dirty="0" smtClean="0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削除いたします</a:t>
                </a:r>
                <a:r>
                  <a:rPr lang="ja-JP" altLang="en-US" sz="1000" b="1" spc="300" dirty="0" smtClean="0">
                    <a:solidFill>
                      <a:schemeClr val="tx2"/>
                    </a:solidFill>
                    <a:latin typeface="游ゴシック" panose="020B0400000000000000" pitchFamily="50" charset="-128"/>
                  </a:rPr>
                  <a:t>。</a:t>
                </a:r>
                <a:endParaRPr lang="en-US" altLang="ja-JP" sz="1000" b="1" spc="300" dirty="0" smtClean="0">
                  <a:solidFill>
                    <a:schemeClr val="tx2"/>
                  </a:solidFill>
                  <a:latin typeface="游ゴシック" panose="020B0400000000000000" pitchFamily="50" charset="-128"/>
                </a:endParaRPr>
              </a:p>
              <a:p>
                <a:pPr eaLnBrk="1" hangingPunct="1">
                  <a:lnSpc>
                    <a:spcPts val="2000"/>
                  </a:lnSpc>
                  <a:defRPr/>
                </a:pPr>
                <a:endParaRPr kumimoji="1" lang="ja-JP" altLang="en-US" sz="1200" b="1" spc="300" dirty="0" smtClean="0">
                  <a:solidFill>
                    <a:schemeClr val="tx2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47</TotalTime>
  <Words>65</Words>
  <Application>Microsoft Office PowerPoint</Application>
  <PresentationFormat>ユーザー設定</PresentationFormat>
  <Paragraphs>4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Calibri</vt:lpstr>
      <vt:lpstr>Arial</vt:lpstr>
      <vt:lpstr>Calibri Light</vt:lpstr>
      <vt:lpstr>游ゴシック</vt:lpstr>
      <vt:lpstr>ＭＳ Ｐゴシック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尾梶 敬祐</dc:creator>
  <cp:lastModifiedBy>江口 彩乃</cp:lastModifiedBy>
  <cp:revision>13</cp:revision>
  <dcterms:created xsi:type="dcterms:W3CDTF">2022-03-16T05:28:10Z</dcterms:created>
  <dcterms:modified xsi:type="dcterms:W3CDTF">2025-01-29T00:17:14Z</dcterms:modified>
</cp:coreProperties>
</file>