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13320713" cy="94678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80" d="100"/>
          <a:sy n="80" d="100"/>
        </p:scale>
        <p:origin x="142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3317537" cy="946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731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2975" y="-2873375"/>
            <a:ext cx="17694275" cy="162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0" y="419100"/>
            <a:ext cx="993775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2pPr>
      <a:lvl3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3pPr>
      <a:lvl4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4pPr>
      <a:lvl5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14325" indent="-314325" algn="l" defTabSz="1262063" rtl="0" eaLnBrk="0" fontAlgn="base" hangingPunct="0">
        <a:lnSpc>
          <a:spcPct val="90000"/>
        </a:lnSpc>
        <a:spcBef>
          <a:spcPts val="1375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946150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577975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208213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840038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471657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6pPr>
      <a:lvl7pPr marL="4102867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7pPr>
      <a:lvl8pPr marL="4734077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8pPr>
      <a:lvl9pPr marL="5365288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1pPr>
      <a:lvl2pPr marL="631210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2pPr>
      <a:lvl3pPr marL="1262421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3pPr>
      <a:lvl4pPr marL="1893631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4pPr>
      <a:lvl5pPr marL="2524841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5pPr>
      <a:lvl6pPr marL="3156052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6pPr>
      <a:lvl7pPr marL="3787262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7pPr>
      <a:lvl8pPr marL="4418472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8pPr>
      <a:lvl9pPr marL="5049683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6653213" y="114300"/>
            <a:ext cx="6551612" cy="2700338"/>
            <a:chOff x="6653212" y="114301"/>
            <a:chExt cx="6552000" cy="2700338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6653212" y="114301"/>
              <a:ext cx="6552000" cy="270033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11" name="テキスト ボックス 3"/>
            <p:cNvSpPr txBox="1">
              <a:spLocks noChangeArrowheads="1"/>
            </p:cNvSpPr>
            <p:nvPr/>
          </p:nvSpPr>
          <p:spPr bwMode="auto">
            <a:xfrm>
              <a:off x="8793289" y="666751"/>
              <a:ext cx="38086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</a:t>
              </a:r>
              <a:r>
                <a:rPr lang="ja-JP" altLang="en-US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横</a:t>
              </a:r>
              <a:r>
                <a:rPr lang="en-US" altLang="ja-JP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182×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8852029" y="1009651"/>
              <a:ext cx="4159496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ja-JP" sz="1000" b="1" dirty="0">
                  <a:solidFill>
                    <a:schemeClr val="tx2"/>
                  </a:solidFill>
                </a:rPr>
                <a:t>・こちらにデザインはできません。</a:t>
              </a:r>
              <a:endParaRPr lang="ja-JP" altLang="ja-JP" sz="1000" dirty="0">
                <a:solidFill>
                  <a:schemeClr val="tx2"/>
                </a:solidFill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kumimoji="1" lang="ja-JP" altLang="en-US" sz="10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kumimoji="1" lang="en-US" altLang="ja-JP" sz="10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endParaRPr kumimoji="1" lang="en-US" altLang="ja-JP" sz="10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・</a:t>
              </a: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宛先スペースを削除されていない場合は</a:t>
              </a: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、印刷</a:t>
              </a: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の際</a:t>
              </a: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に</a:t>
              </a:r>
              <a:endParaRPr kumimoji="1" lang="en-US" altLang="ja-JP" sz="10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kumimoji="1" lang="ja-JP" altLang="en-US" sz="1000" b="1" dirty="0" smtClean="0">
                  <a:solidFill>
                    <a:schemeClr val="tx2"/>
                  </a:solidFill>
                  <a:latin typeface="+mn-ea"/>
                </a:rPr>
                <a:t>削除</a:t>
              </a:r>
              <a:r>
                <a:rPr kumimoji="1" lang="ja-JP" altLang="en-US" sz="1000" b="1" dirty="0">
                  <a:solidFill>
                    <a:schemeClr val="tx2"/>
                  </a:solidFill>
                  <a:latin typeface="+mn-ea"/>
                </a:rPr>
                <a:t>いたします。</a:t>
              </a:r>
              <a:endParaRPr kumimoji="1" lang="en-US" altLang="ja-JP" sz="1000" b="1" dirty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ja-JP" sz="10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kumimoji="1" lang="ja-JP" altLang="en-US" sz="1000" b="1" dirty="0">
                  <a:solidFill>
                    <a:srgbClr val="FF0000"/>
                  </a:solidFill>
                  <a:latin typeface="+mn-ea"/>
                </a:rPr>
                <a:t>料金後納ゆうメールマーク表記は削除や移動をしないでください。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63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13</cp:revision>
  <dcterms:created xsi:type="dcterms:W3CDTF">2022-03-16T05:28:10Z</dcterms:created>
  <dcterms:modified xsi:type="dcterms:W3CDTF">2025-01-29T00:17:52Z</dcterms:modified>
</cp:coreProperties>
</file>