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13320713" cy="94678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3320712" cy="946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8757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2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9800" y="-2847975"/>
            <a:ext cx="17694275" cy="1625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xStyles>
    <p:titleStyle>
      <a:lvl1pPr algn="l" defTabSz="12620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620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2pPr>
      <a:lvl3pPr algn="l" defTabSz="12620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3pPr>
      <a:lvl4pPr algn="l" defTabSz="12620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4pPr>
      <a:lvl5pPr algn="l" defTabSz="12620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262063" rtl="0" fontAlgn="base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262063" rtl="0" fontAlgn="base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262063" rtl="0" fontAlgn="base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262063" rtl="0" fontAlgn="base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14325" indent="-314325" algn="l" defTabSz="1262063" rtl="0" eaLnBrk="0" fontAlgn="base" hangingPunct="0">
        <a:lnSpc>
          <a:spcPct val="90000"/>
        </a:lnSpc>
        <a:spcBef>
          <a:spcPts val="1375"/>
        </a:spcBef>
        <a:spcAft>
          <a:spcPct val="0"/>
        </a:spcAft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946150" indent="-314325" algn="l" defTabSz="1262063" rtl="0" eaLnBrk="0" fontAlgn="base" hangingPunct="0">
        <a:lnSpc>
          <a:spcPct val="90000"/>
        </a:lnSpc>
        <a:spcBef>
          <a:spcPts val="688"/>
        </a:spcBef>
        <a:spcAft>
          <a:spcPct val="0"/>
        </a:spcAft>
        <a:buFont typeface="Arial" panose="020B0604020202020204" pitchFamily="34" charset="0"/>
        <a:buChar char="•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577975" indent="-314325" algn="l" defTabSz="1262063" rtl="0" eaLnBrk="0" fontAlgn="base" hangingPunct="0">
        <a:lnSpc>
          <a:spcPct val="90000"/>
        </a:lnSpc>
        <a:spcBef>
          <a:spcPts val="688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208213" indent="-314325" algn="l" defTabSz="1262063" rtl="0" eaLnBrk="0" fontAlgn="base" hangingPunct="0">
        <a:lnSpc>
          <a:spcPct val="90000"/>
        </a:lnSpc>
        <a:spcBef>
          <a:spcPts val="688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840038" indent="-314325" algn="l" defTabSz="1262063" rtl="0" eaLnBrk="0" fontAlgn="base" hangingPunct="0">
        <a:lnSpc>
          <a:spcPct val="90000"/>
        </a:lnSpc>
        <a:spcBef>
          <a:spcPts val="688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471657" indent="-315605" algn="l" defTabSz="126242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6pPr>
      <a:lvl7pPr marL="4102867" indent="-315605" algn="l" defTabSz="126242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7pPr>
      <a:lvl8pPr marL="4734077" indent="-315605" algn="l" defTabSz="126242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8pPr>
      <a:lvl9pPr marL="5365288" indent="-315605" algn="l" defTabSz="126242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1pPr>
      <a:lvl2pPr marL="631210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2pPr>
      <a:lvl3pPr marL="1262421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3pPr>
      <a:lvl4pPr marL="1893631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4pPr>
      <a:lvl5pPr marL="2524841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5pPr>
      <a:lvl6pPr marL="3156052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6pPr>
      <a:lvl7pPr marL="3787262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7pPr>
      <a:lvl8pPr marL="4418472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8pPr>
      <a:lvl9pPr marL="5049683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rot="16200000">
            <a:off x="12530138" y="8675688"/>
            <a:ext cx="792162" cy="792162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/>
          </a:p>
        </p:txBody>
      </p:sp>
      <p:pic>
        <p:nvPicPr>
          <p:cNvPr id="3075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2088" y="9034463"/>
            <a:ext cx="2746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19</cp:revision>
  <dcterms:created xsi:type="dcterms:W3CDTF">2022-03-16T05:28:10Z</dcterms:created>
  <dcterms:modified xsi:type="dcterms:W3CDTF">2025-03-13T08:03:54Z</dcterms:modified>
</cp:coreProperties>
</file>