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</p:sldIdLst>
  <p:sldSz cx="9467850" cy="67675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467850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83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4963" y="-1871663"/>
            <a:ext cx="17705388" cy="1172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2pPr>
      <a:lvl3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3pPr>
      <a:lvl4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4pPr>
      <a:lvl5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5425" indent="-225425" algn="l" defTabSz="901700" rtl="0" eaLnBrk="0" fontAlgn="base" hangingPunct="0">
        <a:lnSpc>
          <a:spcPct val="90000"/>
        </a:lnSpc>
        <a:spcBef>
          <a:spcPts val="9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62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779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288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40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93257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38373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83490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1pPr>
      <a:lvl2pPr marL="45116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2pPr>
      <a:lvl3pPr marL="90233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35349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180466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25582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70699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15815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60932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12713" y="111125"/>
            <a:ext cx="4138612" cy="2700338"/>
            <a:chOff x="112019" y="110772"/>
            <a:chExt cx="4140000" cy="2700000"/>
          </a:xfrm>
        </p:grpSpPr>
        <p:sp>
          <p:nvSpPr>
            <p:cNvPr id="8" name="正方形/長方形 7"/>
            <p:cNvSpPr/>
            <p:nvPr/>
          </p:nvSpPr>
          <p:spPr bwMode="auto">
            <a:xfrm>
              <a:off x="112019" y="110772"/>
              <a:ext cx="414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343872" y="586962"/>
              <a:ext cx="3809689" cy="36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7" name="テキスト ボックス 4"/>
            <p:cNvSpPr txBox="1">
              <a:spLocks noChangeArrowheads="1"/>
            </p:cNvSpPr>
            <p:nvPr/>
          </p:nvSpPr>
          <p:spPr bwMode="auto">
            <a:xfrm>
              <a:off x="310523" y="1015534"/>
              <a:ext cx="3706468" cy="137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18</cp:revision>
  <dcterms:created xsi:type="dcterms:W3CDTF">2022-03-16T05:28:10Z</dcterms:created>
  <dcterms:modified xsi:type="dcterms:W3CDTF">2025-01-29T00:18:38Z</dcterms:modified>
</cp:coreProperties>
</file>