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sldIdLst>
    <p:sldId id="256" r:id="rId2"/>
  </p:sldIdLst>
  <p:sldSz cx="6767513" cy="946785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54" autoAdjust="0"/>
    <p:restoredTop sz="94660"/>
  </p:normalViewPr>
  <p:slideViewPr>
    <p:cSldViewPr snapToGrid="0">
      <p:cViewPr varScale="1">
        <p:scale>
          <a:sx n="80" d="100"/>
          <a:sy n="80" d="100"/>
        </p:scale>
        <p:origin x="312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6767513" cy="946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1234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95925" y="-1876425"/>
            <a:ext cx="17705388" cy="145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</p:sldLayoutIdLst>
  <p:txStyles>
    <p:titleStyle>
      <a:lvl1pPr algn="l" defTabSz="6762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762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 Light" panose="020F0302020204030204" pitchFamily="34" charset="0"/>
        </a:defRPr>
      </a:lvl2pPr>
      <a:lvl3pPr algn="l" defTabSz="6762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 Light" panose="020F0302020204030204" pitchFamily="34" charset="0"/>
        </a:defRPr>
      </a:lvl3pPr>
      <a:lvl4pPr algn="l" defTabSz="6762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 Light" panose="020F0302020204030204" pitchFamily="34" charset="0"/>
        </a:defRPr>
      </a:lvl4pPr>
      <a:lvl5pPr algn="l" defTabSz="6762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76275" rtl="0" fontAlgn="base">
        <a:lnSpc>
          <a:spcPct val="90000"/>
        </a:lnSpc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76275" rtl="0" fontAlgn="base">
        <a:lnSpc>
          <a:spcPct val="90000"/>
        </a:lnSpc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76275" rtl="0" fontAlgn="base">
        <a:lnSpc>
          <a:spcPct val="90000"/>
        </a:lnSpc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76275" rtl="0" fontAlgn="base">
        <a:lnSpc>
          <a:spcPct val="90000"/>
        </a:lnSpc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68275" indent="-168275" algn="l" defTabSz="676275" rtl="0" eaLnBrk="0" fontAlgn="base" hangingPunct="0">
        <a:lnSpc>
          <a:spcPct val="90000"/>
        </a:lnSpc>
        <a:spcBef>
          <a:spcPts val="738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6413" indent="-168275" algn="l" defTabSz="676275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44550" indent="-168275" algn="l" defTabSz="676275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84275" indent="-168275" algn="l" defTabSz="676275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umimoji="1"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22413" indent="-168275" algn="l" defTabSz="676275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umimoji="1"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61055" indent="-169187" algn="l" defTabSz="676747" rtl="0" eaLnBrk="1" latinLnBrk="0" hangingPunct="1">
        <a:lnSpc>
          <a:spcPct val="90000"/>
        </a:lnSpc>
        <a:spcBef>
          <a:spcPts val="370"/>
        </a:spcBef>
        <a:buFont typeface="Arial" panose="020B0604020202020204" pitchFamily="34" charset="0"/>
        <a:buChar char="•"/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6pPr>
      <a:lvl7pPr marL="2199429" indent="-169187" algn="l" defTabSz="676747" rtl="0" eaLnBrk="1" latinLnBrk="0" hangingPunct="1">
        <a:lnSpc>
          <a:spcPct val="90000"/>
        </a:lnSpc>
        <a:spcBef>
          <a:spcPts val="370"/>
        </a:spcBef>
        <a:buFont typeface="Arial" panose="020B0604020202020204" pitchFamily="34" charset="0"/>
        <a:buChar char="•"/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7pPr>
      <a:lvl8pPr marL="2537803" indent="-169187" algn="l" defTabSz="676747" rtl="0" eaLnBrk="1" latinLnBrk="0" hangingPunct="1">
        <a:lnSpc>
          <a:spcPct val="90000"/>
        </a:lnSpc>
        <a:spcBef>
          <a:spcPts val="370"/>
        </a:spcBef>
        <a:buFont typeface="Arial" panose="020B0604020202020204" pitchFamily="34" charset="0"/>
        <a:buChar char="•"/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8pPr>
      <a:lvl9pPr marL="2876177" indent="-169187" algn="l" defTabSz="676747" rtl="0" eaLnBrk="1" latinLnBrk="0" hangingPunct="1">
        <a:lnSpc>
          <a:spcPct val="90000"/>
        </a:lnSpc>
        <a:spcBef>
          <a:spcPts val="370"/>
        </a:spcBef>
        <a:buFont typeface="Arial" panose="020B0604020202020204" pitchFamily="34" charset="0"/>
        <a:buChar char="•"/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76747" rtl="0" eaLnBrk="1" latinLnBrk="0" hangingPunct="1"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1pPr>
      <a:lvl2pPr marL="338374" algn="l" defTabSz="676747" rtl="0" eaLnBrk="1" latinLnBrk="0" hangingPunct="1"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2pPr>
      <a:lvl3pPr marL="676747" algn="l" defTabSz="676747" rtl="0" eaLnBrk="1" latinLnBrk="0" hangingPunct="1"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3pPr>
      <a:lvl4pPr marL="1015121" algn="l" defTabSz="676747" rtl="0" eaLnBrk="1" latinLnBrk="0" hangingPunct="1"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4pPr>
      <a:lvl5pPr marL="1353495" algn="l" defTabSz="676747" rtl="0" eaLnBrk="1" latinLnBrk="0" hangingPunct="1"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5pPr>
      <a:lvl6pPr marL="1691869" algn="l" defTabSz="676747" rtl="0" eaLnBrk="1" latinLnBrk="0" hangingPunct="1"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6pPr>
      <a:lvl7pPr marL="2030242" algn="l" defTabSz="676747" rtl="0" eaLnBrk="1" latinLnBrk="0" hangingPunct="1"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7pPr>
      <a:lvl8pPr marL="2368616" algn="l" defTabSz="676747" rtl="0" eaLnBrk="1" latinLnBrk="0" hangingPunct="1"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8pPr>
      <a:lvl9pPr marL="2706990" algn="l" defTabSz="676747" rtl="0" eaLnBrk="1" latinLnBrk="0" hangingPunct="1"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グループ化 1"/>
          <p:cNvGrpSpPr>
            <a:grpSpLocks/>
          </p:cNvGrpSpPr>
          <p:nvPr/>
        </p:nvGrpSpPr>
        <p:grpSpPr bwMode="auto">
          <a:xfrm>
            <a:off x="109538" y="115888"/>
            <a:ext cx="4140200" cy="2700337"/>
            <a:chOff x="109638" y="116274"/>
            <a:chExt cx="4140000" cy="2700000"/>
          </a:xfrm>
        </p:grpSpPr>
        <p:sp>
          <p:nvSpPr>
            <p:cNvPr id="8" name="正方形/長方形 7"/>
            <p:cNvSpPr/>
            <p:nvPr/>
          </p:nvSpPr>
          <p:spPr bwMode="auto">
            <a:xfrm>
              <a:off x="109638" y="116274"/>
              <a:ext cx="4140000" cy="270000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371600" eaLnBrk="1" hangingPunct="1">
                <a:defRPr/>
              </a:pPr>
              <a:r>
                <a:rPr lang="en-US" altLang="ja-JP" dirty="0">
                  <a:latin typeface="Arial" charset="0"/>
                </a:rPr>
                <a:t> </a:t>
              </a:r>
              <a:endParaRPr lang="ja-JP" altLang="en-US" dirty="0">
                <a:latin typeface="Arial" charset="0"/>
              </a:endParaRPr>
            </a:p>
          </p:txBody>
        </p:sp>
        <p:sp>
          <p:nvSpPr>
            <p:cNvPr id="6" name="テキスト ボックス 3"/>
            <p:cNvSpPr txBox="1">
              <a:spLocks noChangeArrowheads="1"/>
            </p:cNvSpPr>
            <p:nvPr/>
          </p:nvSpPr>
          <p:spPr bwMode="auto">
            <a:xfrm>
              <a:off x="336639" y="605163"/>
              <a:ext cx="3808229" cy="368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kumimoji="1" lang="ja-JP" altLang="en-US" b="1" dirty="0" smtClean="0">
                  <a:solidFill>
                    <a:schemeClr val="tx2"/>
                  </a:solidFill>
                  <a:latin typeface="+mn-ea"/>
                </a:rPr>
                <a:t>宛先スペース（横</a:t>
              </a:r>
              <a:r>
                <a:rPr kumimoji="1" lang="en-US" altLang="ja-JP" b="1" dirty="0" smtClean="0">
                  <a:solidFill>
                    <a:schemeClr val="tx2"/>
                  </a:solidFill>
                  <a:latin typeface="+mn-ea"/>
                </a:rPr>
                <a:t>115×</a:t>
              </a:r>
              <a:r>
                <a:rPr kumimoji="1" lang="ja-JP" altLang="en-US" b="1" dirty="0" smtClean="0">
                  <a:solidFill>
                    <a:schemeClr val="tx2"/>
                  </a:solidFill>
                  <a:latin typeface="+mn-ea"/>
                </a:rPr>
                <a:t>縦</a:t>
              </a:r>
              <a:r>
                <a:rPr kumimoji="1" lang="en-US" altLang="ja-JP" b="1" dirty="0" smtClean="0">
                  <a:solidFill>
                    <a:schemeClr val="tx2"/>
                  </a:solidFill>
                  <a:latin typeface="+mn-ea"/>
                </a:rPr>
                <a:t>75mm</a:t>
              </a:r>
              <a:r>
                <a:rPr kumimoji="1" lang="ja-JP" altLang="en-US" b="1" dirty="0" smtClean="0">
                  <a:solidFill>
                    <a:schemeClr val="tx2"/>
                  </a:solidFill>
                  <a:latin typeface="+mn-ea"/>
                </a:rPr>
                <a:t>）</a:t>
              </a:r>
            </a:p>
          </p:txBody>
        </p:sp>
        <p:sp>
          <p:nvSpPr>
            <p:cNvPr id="7" name="テキスト ボックス 4"/>
            <p:cNvSpPr txBox="1">
              <a:spLocks noChangeArrowheads="1"/>
            </p:cNvSpPr>
            <p:nvPr/>
          </p:nvSpPr>
          <p:spPr bwMode="auto">
            <a:xfrm>
              <a:off x="389025" y="973417"/>
              <a:ext cx="3705046" cy="1374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ts val="2000"/>
                </a:lnSpc>
                <a:defRPr/>
              </a:pP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・こちらにデザインはできません。</a:t>
              </a:r>
              <a:b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</a:b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・この大きさであればどこに配置しても問題ございません。</a:t>
              </a:r>
              <a:b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</a:b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・宛先スペースを</a:t>
              </a:r>
              <a:r>
                <a:rPr lang="ja-JP" altLang="en-US" sz="1000" b="1" dirty="0" smtClean="0">
                  <a:solidFill>
                    <a:srgbClr val="FF0000"/>
                  </a:solidFill>
                  <a:latin typeface="游ゴシック" panose="020B0400000000000000" pitchFamily="50" charset="-128"/>
                </a:rPr>
                <a:t>削除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の上、</a:t>
              </a:r>
              <a:r>
                <a:rPr lang="en-US" altLang="ja-JP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PDF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保存をお願いいたします。</a:t>
              </a:r>
              <a:b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</a:b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・宛先スペースを削除されていない場合は、印刷の際に</a:t>
              </a:r>
              <a:endParaRPr lang="en-US" altLang="ja-JP" sz="1000" b="1" dirty="0" smtClean="0">
                <a:solidFill>
                  <a:schemeClr val="tx2"/>
                </a:solidFill>
                <a:latin typeface="游ゴシック" panose="020B0400000000000000" pitchFamily="50" charset="-128"/>
              </a:endParaRPr>
            </a:p>
            <a:p>
              <a:pPr eaLnBrk="1" hangingPunct="1">
                <a:lnSpc>
                  <a:spcPts val="2000"/>
                </a:lnSpc>
                <a:defRPr/>
              </a:pPr>
              <a:r>
                <a:rPr lang="ja-JP" altLang="en-US" sz="1000" b="1" dirty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　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削除いたします</a:t>
              </a:r>
              <a:r>
                <a:rPr lang="ja-JP" altLang="en-US" sz="1000" b="1" spc="300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。</a:t>
              </a:r>
              <a:endParaRPr lang="en-US" altLang="ja-JP" sz="1000" b="1" spc="300" dirty="0" smtClean="0">
                <a:solidFill>
                  <a:schemeClr val="tx2"/>
                </a:solidFill>
                <a:latin typeface="游ゴシック" panose="020B0400000000000000" pitchFamily="50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</TotalTime>
  <Words>65</Words>
  <Application>Microsoft Office PowerPoint</Application>
  <PresentationFormat>ユーザー設定</PresentationFormat>
  <Paragraphs>4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17</cp:revision>
  <dcterms:created xsi:type="dcterms:W3CDTF">2022-03-16T05:28:10Z</dcterms:created>
  <dcterms:modified xsi:type="dcterms:W3CDTF">2025-01-29T00:18:12Z</dcterms:modified>
</cp:coreProperties>
</file>