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handoutMasterIdLst>
    <p:handoutMasterId r:id="rId3"/>
  </p:handoutMasterIdLst>
  <p:sldIdLst>
    <p:sldId id="256" r:id="rId2"/>
  </p:sldIdLst>
  <p:sldSz cx="6767513" cy="94678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4" autoAdjust="0"/>
    <p:restoredTop sz="94660"/>
  </p:normalViewPr>
  <p:slideViewPr>
    <p:cSldViewPr snapToGrid="0">
      <p:cViewPr varScale="1">
        <p:scale>
          <a:sx n="80" d="100"/>
          <a:sy n="80" d="100"/>
        </p:scale>
        <p:origin x="31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DED8D994-E62E-4C3F-928F-5B5745E3B201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147A3876-5949-4FB6-9E66-183993DFF3D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6767513" cy="946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0611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94338" y="-2205038"/>
            <a:ext cx="17703801" cy="14973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xStyles>
    <p:titleStyle>
      <a:lvl1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2pPr>
      <a:lvl3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3pPr>
      <a:lvl4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4pPr>
      <a:lvl5pPr algn="l" defTabSz="6762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76275" rtl="0" fontAlgn="base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76275" rtl="0" fontAlgn="base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76275" rtl="0" fontAlgn="base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76275" rtl="0" fontAlgn="base">
        <a:lnSpc>
          <a:spcPct val="90000"/>
        </a:lnSpc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68275" indent="-168275" algn="l" defTabSz="676275" rtl="0" eaLnBrk="0" fontAlgn="base" hangingPunct="0">
        <a:lnSpc>
          <a:spcPct val="90000"/>
        </a:lnSpc>
        <a:spcBef>
          <a:spcPts val="738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68275" algn="l" defTabSz="67627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4550" indent="-168275" algn="l" defTabSz="67627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4275" indent="-168275" algn="l" defTabSz="67627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22413" indent="-168275" algn="l" defTabSz="67627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61055" indent="-169187" algn="l" defTabSz="676747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6pPr>
      <a:lvl7pPr marL="2199429" indent="-169187" algn="l" defTabSz="676747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7pPr>
      <a:lvl8pPr marL="2537803" indent="-169187" algn="l" defTabSz="676747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8pPr>
      <a:lvl9pPr marL="2876177" indent="-169187" algn="l" defTabSz="676747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1pPr>
      <a:lvl2pPr marL="338374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2pPr>
      <a:lvl3pPr marL="676747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3pPr>
      <a:lvl4pPr marL="1015121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4pPr>
      <a:lvl5pPr marL="1353495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5pPr>
      <a:lvl6pPr marL="1691869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6pPr>
      <a:lvl7pPr marL="2030242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7pPr>
      <a:lvl8pPr marL="2368616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8pPr>
      <a:lvl9pPr marL="2706990" algn="l" defTabSz="676747" rtl="0" eaLnBrk="1" latinLnBrk="0" hangingPunct="1">
        <a:defRPr kumimoji="1" sz="13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16</cp:revision>
  <dcterms:created xsi:type="dcterms:W3CDTF">2022-03-16T05:28:10Z</dcterms:created>
  <dcterms:modified xsi:type="dcterms:W3CDTF">2025-01-29T00:18:30Z</dcterms:modified>
</cp:coreProperties>
</file>