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67675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80" d="100"/>
          <a:sy n="80" d="100"/>
        </p:scale>
        <p:origin x="3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63B99B65-E3D2-4617-B633-17F1B72A1885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10C08047-7EE1-4B0C-9A6B-C0492EB690D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6767513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424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4338" y="-2205038"/>
            <a:ext cx="17703801" cy="1497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2pPr>
      <a:lvl3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3pPr>
      <a:lvl4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4pPr>
      <a:lvl5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68275" indent="-168275" algn="l" defTabSz="676275" rtl="0" eaLnBrk="0" fontAlgn="base" hangingPunct="0">
        <a:lnSpc>
          <a:spcPct val="90000"/>
        </a:lnSpc>
        <a:spcBef>
          <a:spcPts val="738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4550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4275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22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61055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199429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537803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876177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1pPr>
      <a:lvl2pPr marL="338374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2pPr>
      <a:lvl3pPr marL="676747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3pPr>
      <a:lvl4pPr marL="1015121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4pPr>
      <a:lvl5pPr marL="1353495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5pPr>
      <a:lvl6pPr marL="1691869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030242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368616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70699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2025-01-29T00:19:31Z</dcterms:modified>
</cp:coreProperties>
</file>