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6" r:id="rId2"/>
  </p:sldIdLst>
  <p:sldSz cx="67675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80" d="100"/>
          <a:sy n="80" d="100"/>
        </p:scale>
        <p:origin x="30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6767513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7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4338" y="-1868488"/>
            <a:ext cx="17699038" cy="143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11150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2pPr>
      <a:lvl3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3pPr>
      <a:lvl4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4pPr>
      <a:lvl5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68275" indent="-168275" algn="l" defTabSz="676275" rtl="0" eaLnBrk="0" fontAlgn="base" hangingPunct="0">
        <a:lnSpc>
          <a:spcPct val="90000"/>
        </a:lnSpc>
        <a:spcBef>
          <a:spcPts val="738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4550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4275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22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61055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199429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537803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876177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1pPr>
      <a:lvl2pPr marL="338374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2pPr>
      <a:lvl3pPr marL="676747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3pPr>
      <a:lvl4pPr marL="1015121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4pPr>
      <a:lvl5pPr marL="1353495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5pPr>
      <a:lvl6pPr marL="1691869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030242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368616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70699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114300" y="114300"/>
            <a:ext cx="6551613" cy="2700338"/>
            <a:chOff x="114300" y="114300"/>
            <a:chExt cx="6551613" cy="2700338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114300" y="114300"/>
              <a:ext cx="6551613" cy="2700338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2181225" y="630238"/>
              <a:ext cx="380841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182×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7" name="テキスト ボックス 4"/>
            <p:cNvSpPr txBox="1">
              <a:spLocks noChangeArrowheads="1"/>
            </p:cNvSpPr>
            <p:nvPr/>
          </p:nvSpPr>
          <p:spPr bwMode="auto">
            <a:xfrm>
              <a:off x="2232025" y="1049338"/>
              <a:ext cx="3879850" cy="101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　削除いたします。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" name="テキスト ボックス 4"/>
            <p:cNvSpPr txBox="1">
              <a:spLocks noChangeArrowheads="1"/>
            </p:cNvSpPr>
            <p:nvPr/>
          </p:nvSpPr>
          <p:spPr bwMode="auto">
            <a:xfrm>
              <a:off x="2232025" y="2063750"/>
              <a:ext cx="377507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10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10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2025-01-29T00:19:17Z</dcterms:modified>
</cp:coreProperties>
</file>